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36" r:id="rId2"/>
    <p:sldId id="440" r:id="rId3"/>
    <p:sldId id="441" r:id="rId4"/>
    <p:sldId id="442" r:id="rId5"/>
    <p:sldId id="446" r:id="rId6"/>
    <p:sldId id="448" r:id="rId7"/>
    <p:sldId id="449"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g BH" initials="SB" lastIdx="2" clrIdx="0">
    <p:extLst>
      <p:ext uri="{19B8F6BF-5375-455C-9EA6-DF929625EA0E}">
        <p15:presenceInfo xmlns:p15="http://schemas.microsoft.com/office/powerpoint/2012/main" userId="660273b77dd1e11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883502"/>
    <a:srgbClr val="7E0000"/>
    <a:srgbClr val="D10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76" autoAdjust="0"/>
    <p:restoredTop sz="94660"/>
  </p:normalViewPr>
  <p:slideViewPr>
    <p:cSldViewPr snapToGrid="0">
      <p:cViewPr varScale="1">
        <p:scale>
          <a:sx n="115" d="100"/>
          <a:sy n="115" d="100"/>
        </p:scale>
        <p:origin x="6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E6CCC-F433-4825-AE83-CD41CE0CA138}" type="datetimeFigureOut">
              <a:rPr lang="ko-KR" altLang="en-US" smtClean="0"/>
              <a:t>2020-04-27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5A3FC-0A9D-4227-B056-48C9850E83A5}" type="slidenum">
              <a:rPr lang="ko-KR" altLang="en-US" smtClean="0"/>
              <a:t>‹#›</a:t>
            </a:fld>
            <a:endParaRPr lang="ko-KR" altLang="en-US"/>
          </a:p>
        </p:txBody>
      </p:sp>
    </p:spTree>
    <p:extLst>
      <p:ext uri="{BB962C8B-B14F-4D97-AF65-F5344CB8AC3E}">
        <p14:creationId xmlns:p14="http://schemas.microsoft.com/office/powerpoint/2010/main" val="265557447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371600" y="1143000"/>
            <a:ext cx="4114800" cy="3086100"/>
          </a:xfrm>
        </p:spPr>
      </p:sp>
      <p:sp>
        <p:nvSpPr>
          <p:cNvPr id="3" name="슬라이드 노트 개체 틀 2"/>
          <p:cNvSpPr>
            <a:spLocks noGrp="1"/>
          </p:cNvSpPr>
          <p:nvPr>
            <p:ph type="body" idx="1"/>
          </p:nvPr>
        </p:nvSpPr>
        <p:spPr/>
        <p:txBody>
          <a:bodyPr rtlCol="0"/>
          <a:lstStyle/>
          <a:p>
            <a:pPr rtl="0"/>
            <a:endParaRPr lang="ko-KR" altLang="en-US" noProof="1"/>
          </a:p>
        </p:txBody>
      </p:sp>
      <p:sp>
        <p:nvSpPr>
          <p:cNvPr id="4" name="슬라이드 번호 개체 틀 3"/>
          <p:cNvSpPr>
            <a:spLocks noGrp="1"/>
          </p:cNvSpPr>
          <p:nvPr>
            <p:ph type="sldNum" sz="quarter" idx="10"/>
          </p:nvPr>
        </p:nvSpPr>
        <p:spPr/>
        <p:txBody>
          <a:bodyPr rtlCol="0"/>
          <a:lstStyle/>
          <a:p>
            <a:pPr rtl="0"/>
            <a:fld id="{DF61EA0F-A667-4B49-8422-0062BC55E249}" type="slidenum">
              <a:rPr lang="en-US" altLang="ko-KR" noProof="1" smtClean="0"/>
              <a:t>1</a:t>
            </a:fld>
            <a:endParaRPr lang="ko-KR" altLang="en-US" noProof="1"/>
          </a:p>
        </p:txBody>
      </p:sp>
    </p:spTree>
    <p:extLst>
      <p:ext uri="{BB962C8B-B14F-4D97-AF65-F5344CB8AC3E}">
        <p14:creationId xmlns:p14="http://schemas.microsoft.com/office/powerpoint/2010/main" val="157672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2</a:t>
            </a:fld>
            <a:endParaRPr lang="ko-KR" altLang="en-US" noProof="1"/>
          </a:p>
        </p:txBody>
      </p:sp>
    </p:spTree>
    <p:extLst>
      <p:ext uri="{BB962C8B-B14F-4D97-AF65-F5344CB8AC3E}">
        <p14:creationId xmlns:p14="http://schemas.microsoft.com/office/powerpoint/2010/main" val="104726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3</a:t>
            </a:fld>
            <a:endParaRPr lang="ko-KR" altLang="en-US" noProof="1"/>
          </a:p>
        </p:txBody>
      </p:sp>
    </p:spTree>
    <p:extLst>
      <p:ext uri="{BB962C8B-B14F-4D97-AF65-F5344CB8AC3E}">
        <p14:creationId xmlns:p14="http://schemas.microsoft.com/office/powerpoint/2010/main" val="2254674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4</a:t>
            </a:fld>
            <a:endParaRPr lang="ko-KR" altLang="en-US" noProof="1"/>
          </a:p>
        </p:txBody>
      </p:sp>
    </p:spTree>
    <p:extLst>
      <p:ext uri="{BB962C8B-B14F-4D97-AF65-F5344CB8AC3E}">
        <p14:creationId xmlns:p14="http://schemas.microsoft.com/office/powerpoint/2010/main" val="1158367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5</a:t>
            </a:fld>
            <a:endParaRPr lang="ko-KR" altLang="en-US" noProof="1"/>
          </a:p>
        </p:txBody>
      </p:sp>
    </p:spTree>
    <p:extLst>
      <p:ext uri="{BB962C8B-B14F-4D97-AF65-F5344CB8AC3E}">
        <p14:creationId xmlns:p14="http://schemas.microsoft.com/office/powerpoint/2010/main" val="4224411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6</a:t>
            </a:fld>
            <a:endParaRPr lang="ko-KR" altLang="en-US" noProof="1"/>
          </a:p>
        </p:txBody>
      </p:sp>
    </p:spTree>
    <p:extLst>
      <p:ext uri="{BB962C8B-B14F-4D97-AF65-F5344CB8AC3E}">
        <p14:creationId xmlns:p14="http://schemas.microsoft.com/office/powerpoint/2010/main" val="49851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7</a:t>
            </a:fld>
            <a:endParaRPr lang="ko-KR" altLang="en-US" noProof="1"/>
          </a:p>
        </p:txBody>
      </p:sp>
    </p:spTree>
    <p:extLst>
      <p:ext uri="{BB962C8B-B14F-4D97-AF65-F5344CB8AC3E}">
        <p14:creationId xmlns:p14="http://schemas.microsoft.com/office/powerpoint/2010/main" val="36247091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7" name="그림 6"/>
          <p:cNvPicPr>
            <a:picLocks noChangeAspect="1"/>
          </p:cNvPicPr>
          <p:nvPr userDrawn="1"/>
        </p:nvPicPr>
        <p:blipFill>
          <a:blip r:embed="rId2"/>
          <a:stretch>
            <a:fillRect/>
          </a:stretch>
        </p:blipFill>
        <p:spPr>
          <a:xfrm>
            <a:off x="634217" y="533400"/>
            <a:ext cx="5248275" cy="5791200"/>
          </a:xfrm>
          <a:prstGeom prst="rect">
            <a:avLst/>
          </a:prstGeom>
        </p:spPr>
      </p:pic>
    </p:spTree>
    <p:extLst>
      <p:ext uri="{BB962C8B-B14F-4D97-AF65-F5344CB8AC3E}">
        <p14:creationId xmlns:p14="http://schemas.microsoft.com/office/powerpoint/2010/main" val="39095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40737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8269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214438"/>
            <a:ext cx="7772400" cy="2387600"/>
          </a:xfrm>
        </p:spPr>
        <p:txBody>
          <a:bodyPr anchor="b">
            <a:normAutofit/>
          </a:bodyPr>
          <a:lstStyle>
            <a:lvl1pPr algn="l">
              <a:defRPr sz="9600" b="1" baseline="0">
                <a:solidFill>
                  <a:schemeClr val="tx1"/>
                </a:solidFill>
                <a:latin typeface="+mj-ea"/>
                <a:ea typeface="+mj-ea"/>
              </a:defRPr>
            </a:lvl1pPr>
          </a:lstStyle>
          <a:p>
            <a:r>
              <a:rPr lang="en-US" dirty="0" smtClean="0"/>
              <a:t>Unit 1 </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128711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14400"/>
            <a:ext cx="7886700" cy="5262563"/>
          </a:xfrm>
          <a:solidFill>
            <a:schemeClr val="bg1"/>
          </a:solidFill>
        </p:spPr>
        <p:txBody>
          <a:bodyPr>
            <a:normAutofit/>
          </a:bodyPr>
          <a:lstStyle>
            <a:lvl1pPr marL="0" indent="0" algn="just">
              <a:lnSpc>
                <a:spcPts val="3300"/>
              </a:lnSpc>
              <a:buNone/>
              <a:defRPr sz="2200">
                <a:latin typeface="+mn-ea"/>
                <a:ea typeface="+mn-ea"/>
              </a:defRPr>
            </a:lvl1pPr>
          </a:lstStyle>
          <a:p>
            <a:pPr lvl="0"/>
            <a:r>
              <a:rPr lang="ko-KR" altLang="en-US" dirty="0" smtClean="0"/>
              <a:t>마스터 텍스트 스타일을 편집합니다</a:t>
            </a:r>
            <a:endParaRPr lang="en-US" altLang="ko-KR" dirty="0" smtClean="0"/>
          </a:p>
          <a:p>
            <a:pPr lvl="0"/>
            <a:r>
              <a:rPr lang="ko-KR" altLang="en-US" dirty="0" smtClean="0"/>
              <a:t>마스터 텍스트 스타일을 편집합니다 </a:t>
            </a:r>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
        <p:nvSpPr>
          <p:cNvPr id="7" name="직사각형 6"/>
          <p:cNvSpPr/>
          <p:nvPr userDrawn="1"/>
        </p:nvSpPr>
        <p:spPr>
          <a:xfrm>
            <a:off x="0" y="4276"/>
            <a:ext cx="9144000" cy="525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
        <p:nvSpPr>
          <p:cNvPr id="8" name="직사각형 7"/>
          <p:cNvSpPr/>
          <p:nvPr userDrawn="1"/>
        </p:nvSpPr>
        <p:spPr>
          <a:xfrm>
            <a:off x="0" y="4273"/>
            <a:ext cx="9144000" cy="52529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Tree>
    <p:extLst>
      <p:ext uri="{BB962C8B-B14F-4D97-AF65-F5344CB8AC3E}">
        <p14:creationId xmlns:p14="http://schemas.microsoft.com/office/powerpoint/2010/main" val="2476737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409217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629842" y="2505075"/>
            <a:ext cx="3868340"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19868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22358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4834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1159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0759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70883224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1"/>
          <p:cNvSpPr txBox="1">
            <a:spLocks/>
          </p:cNvSpPr>
          <p:nvPr/>
        </p:nvSpPr>
        <p:spPr>
          <a:xfrm>
            <a:off x="0" y="0"/>
            <a:ext cx="9144000" cy="4562475"/>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endParaRPr lang="ko-KR" altLang="en-US" sz="1500" noProof="1">
              <a:solidFill>
                <a:schemeClr val="bg1"/>
              </a:solidFill>
              <a:latin typeface="HY견고딕" panose="02030600000101010101" pitchFamily="18" charset="-127"/>
              <a:ea typeface="HY견고딕" panose="02030600000101010101" pitchFamily="18" charset="-127"/>
            </a:endParaRPr>
          </a:p>
        </p:txBody>
      </p:sp>
      <p:sp>
        <p:nvSpPr>
          <p:cNvPr id="3" name="부제목 2"/>
          <p:cNvSpPr>
            <a:spLocks noGrp="1"/>
          </p:cNvSpPr>
          <p:nvPr>
            <p:ph type="subTitle" idx="4294967295"/>
          </p:nvPr>
        </p:nvSpPr>
        <p:spPr>
          <a:xfrm>
            <a:off x="3865452" y="4944481"/>
            <a:ext cx="4683125" cy="1359860"/>
          </a:xfrm>
        </p:spPr>
        <p:txBody>
          <a:bodyPr rtlCol="0">
            <a:noAutofit/>
          </a:bodyPr>
          <a:lstStyle/>
          <a:p>
            <a:pPr marL="0" indent="0" algn="ctr" rtl="0">
              <a:buNone/>
            </a:pP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Reader’s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Bank </a:t>
            </a: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Level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2</a:t>
            </a:r>
          </a:p>
          <a:p>
            <a:pPr marL="0" indent="0" algn="ctr" rtl="0">
              <a:buNone/>
            </a:pPr>
            <a:r>
              <a:rPr lang="en-US" altLang="ko-KR" sz="4800" b="1" spc="38" noProof="1" smtClean="0">
                <a:ln w="11430"/>
                <a:solidFill>
                  <a:schemeClr val="tx1">
                    <a:lumMod val="75000"/>
                    <a:lumOff val="25000"/>
                  </a:schemeClr>
                </a:solidFill>
                <a:effectLst>
                  <a:outerShdw blurRad="76200" dist="50800" dir="5400000" algn="tl" rotWithShape="0">
                    <a:srgbClr val="000000">
                      <a:alpha val="65000"/>
                    </a:srgbClr>
                  </a:outerShdw>
                </a:effectLst>
              </a:rPr>
              <a:t>Unit 09</a:t>
            </a:r>
            <a:endParaRPr lang="ko-KR" altLang="en-US" sz="4800" b="1" spc="38" noProof="1">
              <a:ln w="11430"/>
              <a:solidFill>
                <a:schemeClr val="tx1">
                  <a:lumMod val="75000"/>
                  <a:lumOff val="25000"/>
                </a:schemeClr>
              </a:solidFill>
              <a:effectLst>
                <a:outerShdw blurRad="76200" dist="50800" dir="5400000" algn="tl" rotWithShape="0">
                  <a:srgbClr val="000000">
                    <a:alpha val="65000"/>
                  </a:srgbClr>
                </a:outerShdw>
              </a:effectLst>
            </a:endParaRPr>
          </a:p>
        </p:txBody>
      </p:sp>
      <p:sp>
        <p:nvSpPr>
          <p:cNvPr id="4" name="부제목 4"/>
          <p:cNvSpPr txBox="1">
            <a:spLocks/>
          </p:cNvSpPr>
          <p:nvPr/>
        </p:nvSpPr>
        <p:spPr>
          <a:xfrm>
            <a:off x="3436974" y="1936453"/>
            <a:ext cx="4984012" cy="2431435"/>
          </a:xfrm>
          <a:prstGeom prst="rect">
            <a:avLst/>
          </a:prstGeom>
        </p:spPr>
        <p:txBody>
          <a:bodyPr vert="horz" wrap="square" lIns="68580" tIns="34290" rIns="68580" bIns="34290" rtlCol="0">
            <a:spAutoFit/>
          </a:bodyPr>
          <a:lstStyle>
            <a:lvl1pPr marL="0" indent="0" algn="l" defTabSz="914400" rtl="0" eaLnBrk="1" latinLnBrk="1" hangingPunct="1">
              <a:lnSpc>
                <a:spcPct val="150000"/>
              </a:lnSpc>
              <a:spcBef>
                <a:spcPts val="600"/>
              </a:spcBef>
              <a:buFont typeface="Arial" panose="020B0604020202020204" pitchFamily="34" charset="0"/>
              <a:buNone/>
              <a:defRPr sz="2800" kern="1200">
                <a:solidFill>
                  <a:srgbClr val="D24726"/>
                </a:solidFill>
                <a:latin typeface="맑은 고딕" panose="020B0503020000020004" pitchFamily="50" charset="-127"/>
                <a:ea typeface="맑은 고딕" panose="020B0503020000020004" pitchFamily="50" charset="-127"/>
                <a:cs typeface="+mn-cs"/>
              </a:defRPr>
            </a:lvl1pPr>
            <a:lvl2pPr marL="457200" indent="0" algn="ctr" defTabSz="914400" rtl="0" eaLnBrk="1" latinLnBrk="1" hangingPunct="1">
              <a:lnSpc>
                <a:spcPct val="90000"/>
              </a:lnSpc>
              <a:spcBef>
                <a:spcPct val="30000"/>
              </a:spcBef>
              <a:buFont typeface="Arial" panose="020B0604020202020204" pitchFamily="34" charset="0"/>
              <a:buNone/>
              <a:defRPr sz="2000" kern="1200">
                <a:solidFill>
                  <a:schemeClr val="tx1"/>
                </a:solidFill>
                <a:latin typeface="맑은 고딕" panose="020B0503020000020004" pitchFamily="50" charset="-127"/>
                <a:ea typeface="+mn-ea"/>
                <a:cs typeface="+mn-cs"/>
              </a:defRPr>
            </a:lvl2pPr>
            <a:lvl3pPr marL="914400" indent="0" algn="ctr" defTabSz="914400" rtl="0" eaLnBrk="1" latinLnBrk="1" hangingPunct="1">
              <a:lnSpc>
                <a:spcPct val="90000"/>
              </a:lnSpc>
              <a:spcBef>
                <a:spcPct val="30000"/>
              </a:spcBef>
              <a:buFont typeface="Arial" panose="020B0604020202020204" pitchFamily="34" charset="0"/>
              <a:buNone/>
              <a:defRPr sz="1800" kern="1200">
                <a:solidFill>
                  <a:schemeClr val="tx1"/>
                </a:solidFill>
                <a:latin typeface="맑은 고딕" panose="020B0503020000020004" pitchFamily="50" charset="-127"/>
                <a:ea typeface="+mn-ea"/>
                <a:cs typeface="+mn-cs"/>
              </a:defRPr>
            </a:lvl3pPr>
            <a:lvl4pPr marL="1371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4pPr>
            <a:lvl5pPr marL="18288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5pPr>
            <a:lvl6pPr marL="22860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수업용 </a:t>
            </a:r>
            <a:endParaRPr lang="en-US" altLang="ko-KR" sz="4950" b="1" spc="38" dirty="0">
              <a:ln w="11430"/>
              <a:solidFill>
                <a:schemeClr val="bg1">
                  <a:lumMod val="95000"/>
                </a:schemeClr>
              </a:solidFill>
              <a:effectLst>
                <a:outerShdw blurRad="76200" dist="50800" dir="5400000" algn="tl" rotWithShape="0">
                  <a:srgbClr val="000000">
                    <a:alpha val="65000"/>
                  </a:srgbClr>
                </a:outerShdw>
              </a:effectLst>
            </a:endParaRPr>
          </a:p>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본문 </a:t>
            </a:r>
            <a:r>
              <a:rPr lang="en-US" altLang="ko-KR" sz="4950" b="1" spc="38" dirty="0">
                <a:ln w="11430"/>
                <a:solidFill>
                  <a:schemeClr val="bg1">
                    <a:lumMod val="95000"/>
                  </a:schemeClr>
                </a:solidFill>
                <a:effectLst>
                  <a:outerShdw blurRad="76200" dist="50800" dir="5400000" algn="tl" rotWithShape="0">
                    <a:srgbClr val="000000">
                      <a:alpha val="65000"/>
                    </a:srgbClr>
                  </a:outerShdw>
                </a:effectLst>
              </a:rPr>
              <a:t>PPT </a:t>
            </a: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자료</a:t>
            </a:r>
          </a:p>
        </p:txBody>
      </p:sp>
      <p:pic>
        <p:nvPicPr>
          <p:cNvPr id="5" name="그림 4"/>
          <p:cNvPicPr>
            <a:picLocks noChangeAspect="1"/>
          </p:cNvPicPr>
          <p:nvPr/>
        </p:nvPicPr>
        <p:blipFill>
          <a:blip r:embed="rId3"/>
          <a:stretch>
            <a:fillRect/>
          </a:stretch>
        </p:blipFill>
        <p:spPr>
          <a:xfrm>
            <a:off x="715871" y="1294442"/>
            <a:ext cx="3090381" cy="41028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0093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09_ </a:t>
            </a:r>
            <a:r>
              <a:rPr lang="en-US" altLang="ko-KR" sz="1200" b="1" dirty="0" smtClean="0">
                <a:solidFill>
                  <a:schemeClr val="bg1"/>
                </a:solidFill>
                <a:latin typeface="HY견고딕" panose="02030600000101010101" pitchFamily="18" charset="-127"/>
                <a:ea typeface="HY견고딕" panose="02030600000101010101" pitchFamily="18" charset="-127"/>
              </a:rPr>
              <a:t>01 </a:t>
            </a:r>
            <a:r>
              <a:rPr lang="ko-KR" altLang="en-US" sz="1200" b="1" dirty="0" smtClean="0">
                <a:solidFill>
                  <a:schemeClr val="bg1"/>
                </a:solidFill>
                <a:latin typeface="HY견고딕" panose="02030600000101010101" pitchFamily="18" charset="-127"/>
                <a:ea typeface="HY견고딕" panose="02030600000101010101" pitchFamily="18" charset="-127"/>
              </a:rPr>
              <a:t>남편의 가장 원하는 선물 </a:t>
            </a:r>
            <a:r>
              <a:rPr lang="en-US" altLang="ko-KR" sz="1200" b="1" dirty="0" smtClean="0">
                <a:solidFill>
                  <a:schemeClr val="bg1"/>
                </a:solidFill>
                <a:latin typeface="HY견고딕" panose="02030600000101010101" pitchFamily="18" charset="-127"/>
                <a:ea typeface="HY견고딕" panose="02030600000101010101" pitchFamily="18" charset="-127"/>
              </a:rPr>
              <a:t>/ p.76</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000821"/>
          </a:xfrm>
          <a:prstGeom prst="rect">
            <a:avLst/>
          </a:prstGeom>
        </p:spPr>
        <p:txBody>
          <a:bodyPr wrap="square">
            <a:spAutoFit/>
          </a:bodyPr>
          <a:lstStyle/>
          <a:p>
            <a:pPr algn="dist">
              <a:lnSpc>
                <a:spcPct val="150000"/>
              </a:lnSpc>
            </a:pPr>
            <a:r>
              <a:rPr lang="en-US" altLang="ko-KR" sz="2100" dirty="0" smtClean="0">
                <a:latin typeface="+mn-ea"/>
              </a:rPr>
              <a:t>  Donna </a:t>
            </a:r>
            <a:r>
              <a:rPr lang="en-US" altLang="ko-KR" sz="2100" dirty="0">
                <a:latin typeface="+mn-ea"/>
              </a:rPr>
              <a:t>wanted to </a:t>
            </a:r>
            <a:r>
              <a:rPr lang="en-US" altLang="ko-KR" sz="2100" dirty="0">
                <a:solidFill>
                  <a:srgbClr val="7030A0"/>
                </a:solidFill>
                <a:latin typeface="+mn-ea"/>
              </a:rPr>
              <a:t>give her husband a birthday present</a:t>
            </a:r>
            <a:r>
              <a:rPr lang="en-US" altLang="ko-KR" sz="2100" dirty="0">
                <a:latin typeface="+mn-ea"/>
              </a:rPr>
              <a:t>. She wondered what to give him. Should she </a:t>
            </a:r>
            <a:r>
              <a:rPr lang="en-US" altLang="ko-KR" sz="2100" dirty="0">
                <a:solidFill>
                  <a:srgbClr val="7030A0"/>
                </a:solidFill>
                <a:latin typeface="+mn-ea"/>
              </a:rPr>
              <a:t>give him a watch</a:t>
            </a:r>
            <a:r>
              <a:rPr lang="en-US" altLang="ko-KR" sz="2100" dirty="0">
                <a:latin typeface="+mn-ea"/>
              </a:rPr>
              <a:t>? Should she </a:t>
            </a:r>
            <a:r>
              <a:rPr lang="en-US" altLang="ko-KR" sz="2100" dirty="0">
                <a:solidFill>
                  <a:srgbClr val="7030A0"/>
                </a:solidFill>
                <a:latin typeface="+mn-ea"/>
              </a:rPr>
              <a:t>give him a sweater</a:t>
            </a:r>
            <a:r>
              <a:rPr lang="en-US" altLang="ko-KR" sz="2100" dirty="0">
                <a:latin typeface="+mn-ea"/>
              </a:rPr>
              <a:t>? Should she </a:t>
            </a:r>
            <a:r>
              <a:rPr lang="en-US" altLang="ko-KR" sz="2100" dirty="0">
                <a:solidFill>
                  <a:srgbClr val="7030A0"/>
                </a:solidFill>
                <a:latin typeface="+mn-ea"/>
              </a:rPr>
              <a:t>give him a new guitar</a:t>
            </a:r>
            <a:r>
              <a:rPr lang="en-US" altLang="ko-KR" sz="2100" dirty="0">
                <a:latin typeface="+mn-ea"/>
              </a:rPr>
              <a:t>? She asked her husband what he wanted. “I don’t want anything at all. Your love is the best present,” he said.</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150256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09_ </a:t>
            </a:r>
            <a:r>
              <a:rPr lang="en-US" altLang="ko-KR" sz="1200" b="1" dirty="0" smtClean="0">
                <a:solidFill>
                  <a:schemeClr val="bg1"/>
                </a:solidFill>
                <a:latin typeface="HY견고딕" panose="02030600000101010101" pitchFamily="18" charset="-127"/>
                <a:ea typeface="HY견고딕" panose="02030600000101010101" pitchFamily="18" charset="-127"/>
              </a:rPr>
              <a:t>02  </a:t>
            </a:r>
            <a:r>
              <a:rPr lang="ko-KR" altLang="en-US" sz="1200" b="1" dirty="0" smtClean="0">
                <a:solidFill>
                  <a:schemeClr val="bg1"/>
                </a:solidFill>
                <a:latin typeface="HY견고딕" panose="02030600000101010101" pitchFamily="18" charset="-127"/>
                <a:ea typeface="HY견고딕" panose="02030600000101010101" pitchFamily="18" charset="-127"/>
              </a:rPr>
              <a:t>꼬마 소년의 간절한 소망 </a:t>
            </a:r>
            <a:r>
              <a:rPr lang="en-US" altLang="ko-KR" sz="1200" b="1" dirty="0" smtClean="0">
                <a:solidFill>
                  <a:schemeClr val="bg1"/>
                </a:solidFill>
                <a:latin typeface="HY견고딕" panose="02030600000101010101" pitchFamily="18" charset="-127"/>
                <a:ea typeface="HY견고딕" panose="02030600000101010101" pitchFamily="18" charset="-127"/>
              </a:rPr>
              <a:t>/ p.77</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430172" cy="4939814"/>
          </a:xfrm>
          <a:prstGeom prst="rect">
            <a:avLst/>
          </a:prstGeom>
        </p:spPr>
        <p:txBody>
          <a:bodyPr wrap="square">
            <a:spAutoFit/>
          </a:bodyPr>
          <a:lstStyle/>
          <a:p>
            <a:pPr algn="just">
              <a:lnSpc>
                <a:spcPct val="150000"/>
              </a:lnSpc>
            </a:pPr>
            <a:r>
              <a:rPr lang="en-US" altLang="ko-KR" sz="2100" dirty="0" smtClean="0">
                <a:latin typeface="+mn-ea"/>
              </a:rPr>
              <a:t>  A </a:t>
            </a:r>
            <a:r>
              <a:rPr lang="en-US" altLang="ko-KR" sz="2100" dirty="0">
                <a:latin typeface="+mn-ea"/>
              </a:rPr>
              <a:t>father sends his kid to bed. </a:t>
            </a:r>
            <a:endParaRPr lang="en-US" altLang="ko-KR" sz="2100" dirty="0" smtClean="0">
              <a:latin typeface="+mn-ea"/>
            </a:endParaRPr>
          </a:p>
          <a:p>
            <a:pPr algn="just">
              <a:lnSpc>
                <a:spcPct val="150000"/>
              </a:lnSpc>
            </a:pPr>
            <a:r>
              <a:rPr lang="en-US" altLang="ko-KR" sz="2100" dirty="0" smtClean="0">
                <a:latin typeface="+mn-ea"/>
              </a:rPr>
              <a:t>  “</a:t>
            </a:r>
            <a:r>
              <a:rPr lang="en-US" altLang="ko-KR" sz="2100" dirty="0">
                <a:latin typeface="+mn-ea"/>
              </a:rPr>
              <a:t>Dad! Can you </a:t>
            </a:r>
            <a:r>
              <a:rPr lang="en-US" altLang="ko-KR" sz="2100" dirty="0">
                <a:solidFill>
                  <a:srgbClr val="7030A0"/>
                </a:solidFill>
                <a:latin typeface="+mn-ea"/>
              </a:rPr>
              <a:t>get me a glass of water</a:t>
            </a:r>
            <a:r>
              <a:rPr lang="en-US" altLang="ko-KR" sz="2100" dirty="0">
                <a:latin typeface="+mn-ea"/>
              </a:rPr>
              <a:t>?” </a:t>
            </a:r>
            <a:endParaRPr lang="en-US" altLang="ko-KR" sz="2100" dirty="0" smtClean="0">
              <a:latin typeface="+mn-ea"/>
            </a:endParaRPr>
          </a:p>
          <a:p>
            <a:pPr algn="just">
              <a:lnSpc>
                <a:spcPct val="150000"/>
              </a:lnSpc>
            </a:pPr>
            <a:r>
              <a:rPr lang="en-US" altLang="ko-KR" sz="2100" dirty="0" smtClean="0">
                <a:latin typeface="+mn-ea"/>
              </a:rPr>
              <a:t>  “</a:t>
            </a:r>
            <a:r>
              <a:rPr lang="en-US" altLang="ko-KR" sz="2100" dirty="0">
                <a:latin typeface="+mn-ea"/>
              </a:rPr>
              <a:t>No! Go to sleep.” </a:t>
            </a:r>
            <a:endParaRPr lang="en-US" altLang="ko-KR" sz="2100" dirty="0" smtClean="0">
              <a:latin typeface="+mn-ea"/>
            </a:endParaRPr>
          </a:p>
          <a:p>
            <a:pPr algn="just">
              <a:lnSpc>
                <a:spcPct val="150000"/>
              </a:lnSpc>
            </a:pPr>
            <a:r>
              <a:rPr lang="en-US" altLang="ko-KR" sz="2100" dirty="0" smtClean="0">
                <a:latin typeface="+mn-ea"/>
              </a:rPr>
              <a:t>A </a:t>
            </a:r>
            <a:r>
              <a:rPr lang="en-US" altLang="ko-KR" sz="2100" dirty="0">
                <a:latin typeface="+mn-ea"/>
              </a:rPr>
              <a:t>minute later, the boy cries, “Dad! Can you </a:t>
            </a:r>
            <a:r>
              <a:rPr lang="en-US" altLang="ko-KR" sz="2100" dirty="0">
                <a:solidFill>
                  <a:srgbClr val="7030A0"/>
                </a:solidFill>
                <a:latin typeface="+mn-ea"/>
              </a:rPr>
              <a:t>get me a glass of water</a:t>
            </a:r>
            <a:r>
              <a:rPr lang="en-US" altLang="ko-KR" sz="2100" dirty="0" smtClean="0">
                <a:latin typeface="+mn-ea"/>
              </a:rPr>
              <a:t>?”</a:t>
            </a:r>
          </a:p>
          <a:p>
            <a:pPr algn="just">
              <a:lnSpc>
                <a:spcPct val="150000"/>
              </a:lnSpc>
            </a:pPr>
            <a:r>
              <a:rPr lang="en-US" altLang="ko-KR" sz="2100" dirty="0" smtClean="0">
                <a:latin typeface="+mn-ea"/>
              </a:rPr>
              <a:t>  “</a:t>
            </a:r>
            <a:r>
              <a:rPr lang="en-US" altLang="ko-KR" sz="2100" dirty="0">
                <a:latin typeface="+mn-ea"/>
              </a:rPr>
              <a:t>No! Next time you ask, I’ll come up there and spank you.”  </a:t>
            </a:r>
            <a:r>
              <a:rPr lang="en-US" altLang="ko-KR" sz="2100" dirty="0" smtClean="0">
                <a:latin typeface="+mn-ea"/>
              </a:rPr>
              <a:t>         </a:t>
            </a:r>
          </a:p>
          <a:p>
            <a:pPr algn="just">
              <a:lnSpc>
                <a:spcPct val="150000"/>
              </a:lnSpc>
            </a:pPr>
            <a:r>
              <a:rPr lang="en-US" altLang="ko-KR" sz="2100" dirty="0" smtClean="0">
                <a:latin typeface="+mn-ea"/>
              </a:rPr>
              <a:t>  “</a:t>
            </a:r>
            <a:r>
              <a:rPr lang="en-US" altLang="ko-KR" sz="2100" dirty="0">
                <a:latin typeface="+mn-ea"/>
              </a:rPr>
              <a:t>Dad! When you come up to spank me, can you </a:t>
            </a:r>
            <a:r>
              <a:rPr lang="en-US" altLang="ko-KR" sz="2100" dirty="0">
                <a:solidFill>
                  <a:srgbClr val="7030A0"/>
                </a:solidFill>
                <a:latin typeface="+mn-ea"/>
              </a:rPr>
              <a:t>bring me a glass of water</a:t>
            </a:r>
            <a:r>
              <a:rPr lang="en-US" altLang="ko-KR" sz="2100" dirty="0">
                <a:latin typeface="+mn-ea"/>
              </a:rPr>
              <a:t>?”</a:t>
            </a:r>
          </a:p>
          <a:p>
            <a:pPr algn="just">
              <a:lnSpc>
                <a:spcPct val="150000"/>
              </a:lnSpc>
            </a:pPr>
            <a:endParaRPr lang="en-US" altLang="ko-KR" sz="2100" dirty="0">
              <a:latin typeface="+mn-ea"/>
            </a:endParaRPr>
          </a:p>
          <a:p>
            <a:pPr algn="just">
              <a:lnSpc>
                <a:spcPct val="150000"/>
              </a:lnSpc>
            </a:pPr>
            <a:r>
              <a:rPr lang="en-US" altLang="ko-KR" sz="2100" dirty="0" smtClean="0">
                <a:latin typeface="+mn-ea"/>
              </a:rPr>
              <a:t> </a:t>
            </a:r>
            <a:endParaRPr lang="en-US" altLang="ko-KR" sz="2100" dirty="0">
              <a:latin typeface="+mn-ea"/>
            </a:endParaRPr>
          </a:p>
        </p:txBody>
      </p:sp>
    </p:spTree>
    <p:extLst>
      <p:ext uri="{BB962C8B-B14F-4D97-AF65-F5344CB8AC3E}">
        <p14:creationId xmlns:p14="http://schemas.microsoft.com/office/powerpoint/2010/main" val="2017485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09_ </a:t>
            </a:r>
            <a:r>
              <a:rPr lang="en-US" altLang="ko-KR" sz="1200" b="1" dirty="0" smtClean="0">
                <a:solidFill>
                  <a:schemeClr val="bg1"/>
                </a:solidFill>
                <a:latin typeface="HY견고딕" panose="02030600000101010101" pitchFamily="18" charset="-127"/>
                <a:ea typeface="HY견고딕" panose="02030600000101010101" pitchFamily="18" charset="-127"/>
              </a:rPr>
              <a:t>03</a:t>
            </a:r>
            <a:r>
              <a:rPr lang="ko-KR" altLang="en-US" sz="1200" b="1" dirty="0">
                <a:solidFill>
                  <a:schemeClr val="bg1"/>
                </a:solidFill>
                <a:latin typeface="HY견고딕" panose="02030600000101010101" pitchFamily="18" charset="-127"/>
                <a:ea typeface="HY견고딕" panose="02030600000101010101" pitchFamily="18" charset="-127"/>
              </a:rPr>
              <a:t> </a:t>
            </a:r>
            <a:r>
              <a:rPr lang="ko-KR" altLang="en-US" sz="1200" b="1" dirty="0" smtClean="0">
                <a:solidFill>
                  <a:schemeClr val="bg1"/>
                </a:solidFill>
                <a:latin typeface="HY견고딕" panose="02030600000101010101" pitchFamily="18" charset="-127"/>
                <a:ea typeface="HY견고딕" panose="02030600000101010101" pitchFamily="18" charset="-127"/>
              </a:rPr>
              <a:t>축구 선수의 유니폼 번호 </a:t>
            </a:r>
            <a:r>
              <a:rPr lang="en-US" altLang="ko-KR" sz="1200" b="1" dirty="0" smtClean="0">
                <a:solidFill>
                  <a:schemeClr val="bg1"/>
                </a:solidFill>
                <a:latin typeface="HY견고딕" panose="02030600000101010101" pitchFamily="18" charset="-127"/>
                <a:ea typeface="HY견고딕" panose="02030600000101010101" pitchFamily="18" charset="-127"/>
              </a:rPr>
              <a:t>/ p.78</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799951" cy="3000821"/>
          </a:xfrm>
          <a:prstGeom prst="rect">
            <a:avLst/>
          </a:prstGeom>
        </p:spPr>
        <p:txBody>
          <a:bodyPr wrap="square">
            <a:spAutoFit/>
          </a:bodyPr>
          <a:lstStyle/>
          <a:p>
            <a:pPr algn="dist">
              <a:lnSpc>
                <a:spcPct val="150000"/>
              </a:lnSpc>
            </a:pPr>
            <a:r>
              <a:rPr lang="en-US" altLang="ko-KR" sz="2100" dirty="0" smtClean="0">
                <a:latin typeface="+mn-ea"/>
              </a:rPr>
              <a:t>  Football </a:t>
            </a:r>
            <a:r>
              <a:rPr lang="en-US" altLang="ko-KR" sz="2100" dirty="0">
                <a:latin typeface="+mn-ea"/>
              </a:rPr>
              <a:t>players care about their uniform numbers a lot. Why? The numbers represent the players. Many players prefer repeating numbers like 44. Why? They believe that repeating numbers </a:t>
            </a:r>
            <a:r>
              <a:rPr lang="en-US" altLang="ko-KR" sz="2100" dirty="0">
                <a:solidFill>
                  <a:srgbClr val="7030A0"/>
                </a:solidFill>
                <a:latin typeface="+mn-ea"/>
              </a:rPr>
              <a:t>bring them good luck</a:t>
            </a:r>
            <a:r>
              <a:rPr lang="en-US" altLang="ko-KR" sz="2100" dirty="0">
                <a:latin typeface="+mn-ea"/>
              </a:rPr>
              <a:t>. Sometimes football players change teams. But they like to keep their original number. Why? They consider it bad luck if their number changes.</a:t>
            </a:r>
          </a:p>
        </p:txBody>
      </p:sp>
    </p:spTree>
    <p:extLst>
      <p:ext uri="{BB962C8B-B14F-4D97-AF65-F5344CB8AC3E}">
        <p14:creationId xmlns:p14="http://schemas.microsoft.com/office/powerpoint/2010/main" val="796064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09_ </a:t>
            </a:r>
            <a:r>
              <a:rPr lang="en-US" altLang="ko-KR" sz="1200" b="1" dirty="0" smtClean="0">
                <a:solidFill>
                  <a:schemeClr val="bg1"/>
                </a:solidFill>
                <a:latin typeface="HY견고딕" panose="02030600000101010101" pitchFamily="18" charset="-127"/>
                <a:ea typeface="HY견고딕" panose="02030600000101010101" pitchFamily="18" charset="-127"/>
              </a:rPr>
              <a:t>04</a:t>
            </a:r>
            <a:r>
              <a:rPr lang="ko-KR" altLang="en-US" sz="1200" b="1" dirty="0" smtClean="0">
                <a:solidFill>
                  <a:schemeClr val="bg1"/>
                </a:solidFill>
                <a:latin typeface="HY견고딕" panose="02030600000101010101" pitchFamily="18" charset="-127"/>
                <a:ea typeface="HY견고딕" panose="02030600000101010101" pitchFamily="18" charset="-127"/>
              </a:rPr>
              <a:t> 생일 케이크에 초를 꽂는 이유 </a:t>
            </a:r>
            <a:r>
              <a:rPr lang="en-US" altLang="ko-KR" sz="1200" b="1" dirty="0" smtClean="0">
                <a:solidFill>
                  <a:schemeClr val="bg1"/>
                </a:solidFill>
                <a:latin typeface="HY견고딕" panose="02030600000101010101" pitchFamily="18" charset="-127"/>
                <a:ea typeface="HY견고딕" panose="02030600000101010101" pitchFamily="18" charset="-127"/>
              </a:rPr>
              <a:t>/ p.79</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000821"/>
          </a:xfrm>
          <a:prstGeom prst="rect">
            <a:avLst/>
          </a:prstGeom>
        </p:spPr>
        <p:txBody>
          <a:bodyPr wrap="square">
            <a:spAutoFit/>
          </a:bodyPr>
          <a:lstStyle/>
          <a:p>
            <a:pPr algn="just">
              <a:lnSpc>
                <a:spcPct val="150000"/>
              </a:lnSpc>
            </a:pPr>
            <a:r>
              <a:rPr lang="en-US" altLang="ko-KR" sz="2100" dirty="0">
                <a:latin typeface="+mn-ea"/>
              </a:rPr>
              <a:t> </a:t>
            </a:r>
            <a:r>
              <a:rPr lang="en-US" altLang="ko-KR" sz="2100" dirty="0" smtClean="0">
                <a:latin typeface="+mn-ea"/>
              </a:rPr>
              <a:t> Do </a:t>
            </a:r>
            <a:r>
              <a:rPr lang="en-US" altLang="ko-KR" sz="2100" dirty="0">
                <a:latin typeface="+mn-ea"/>
              </a:rPr>
              <a:t>you know why we put candles on birthday cakes? A long time ago, people believed that the smoke from the candles carried wishes to God in heaven. So people needed to make a lot of smoke to bring their wishes to God easily. What did the people do to </a:t>
            </a:r>
            <a:r>
              <a:rPr lang="en-US" altLang="ko-KR" sz="2100" dirty="0">
                <a:solidFill>
                  <a:srgbClr val="7030A0"/>
                </a:solidFill>
                <a:latin typeface="+mn-ea"/>
              </a:rPr>
              <a:t>send Him more smoke</a:t>
            </a:r>
            <a:r>
              <a:rPr lang="en-US" altLang="ko-KR" sz="2100" dirty="0">
                <a:latin typeface="+mn-ea"/>
              </a:rPr>
              <a:t>? They blew out all of the candles on the cake at the same time.</a:t>
            </a:r>
          </a:p>
        </p:txBody>
      </p:sp>
    </p:spTree>
    <p:extLst>
      <p:ext uri="{BB962C8B-B14F-4D97-AF65-F5344CB8AC3E}">
        <p14:creationId xmlns:p14="http://schemas.microsoft.com/office/powerpoint/2010/main" val="4259181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09_ </a:t>
            </a:r>
            <a:r>
              <a:rPr lang="en-US" altLang="ko-KR" sz="1200" b="1" dirty="0" smtClean="0">
                <a:solidFill>
                  <a:schemeClr val="bg1"/>
                </a:solidFill>
                <a:latin typeface="HY견고딕" panose="02030600000101010101" pitchFamily="18" charset="-127"/>
                <a:ea typeface="HY견고딕" panose="02030600000101010101" pitchFamily="18" charset="-127"/>
              </a:rPr>
              <a:t>05 </a:t>
            </a:r>
            <a:r>
              <a:rPr lang="ko-KR" altLang="en-US" sz="1200" b="1" dirty="0" smtClean="0">
                <a:solidFill>
                  <a:schemeClr val="bg1"/>
                </a:solidFill>
                <a:latin typeface="HY견고딕" panose="02030600000101010101" pitchFamily="18" charset="-127"/>
                <a:ea typeface="HY견고딕" panose="02030600000101010101" pitchFamily="18" charset="-127"/>
              </a:rPr>
              <a:t>개미와 진딧물의 공생</a:t>
            </a:r>
            <a:r>
              <a:rPr lang="en-US" altLang="ko-KR" sz="1200" b="1" dirty="0" smtClean="0">
                <a:solidFill>
                  <a:schemeClr val="bg1"/>
                </a:solidFill>
                <a:latin typeface="HY견고딕" panose="02030600000101010101" pitchFamily="18" charset="-127"/>
                <a:ea typeface="HY견고딕" panose="02030600000101010101" pitchFamily="18" charset="-127"/>
              </a:rPr>
              <a:t>_A</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p.80</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816576" cy="2516073"/>
          </a:xfrm>
          <a:prstGeom prst="rect">
            <a:avLst/>
          </a:prstGeom>
        </p:spPr>
        <p:txBody>
          <a:bodyPr wrap="square">
            <a:spAutoFit/>
          </a:bodyPr>
          <a:lstStyle/>
          <a:p>
            <a:pPr algn="just">
              <a:lnSpc>
                <a:spcPct val="150000"/>
              </a:lnSpc>
            </a:pPr>
            <a:r>
              <a:rPr lang="en-US" altLang="ko-KR" sz="2100" dirty="0" smtClean="0">
                <a:latin typeface="+mn-ea"/>
              </a:rPr>
              <a:t>  Ants </a:t>
            </a:r>
            <a:r>
              <a:rPr lang="en-US" altLang="ko-KR" sz="2100" dirty="0">
                <a:latin typeface="+mn-ea"/>
              </a:rPr>
              <a:t>have helpful little friends. They are insects called aphids. Aphids take in sweet juice from host plants. So their bodies are always full of sweet juice. Ants know </a:t>
            </a:r>
            <a:r>
              <a:rPr lang="en-US" altLang="ko-KR" sz="2100" u="sng" dirty="0">
                <a:latin typeface="+mn-ea"/>
              </a:rPr>
              <a:t>this</a:t>
            </a:r>
            <a:r>
              <a:rPr lang="en-US" altLang="ko-KR" sz="2100" dirty="0">
                <a:latin typeface="+mn-ea"/>
              </a:rPr>
              <a:t>, so they go to the aphids to get some juice. Aphids kindly </a:t>
            </a:r>
            <a:r>
              <a:rPr lang="en-US" altLang="ko-KR" sz="2100" dirty="0">
                <a:solidFill>
                  <a:srgbClr val="7030A0"/>
                </a:solidFill>
                <a:latin typeface="+mn-ea"/>
              </a:rPr>
              <a:t>give the hungry ants some juice</a:t>
            </a:r>
            <a:r>
              <a:rPr lang="en-US" altLang="ko-KR" sz="2100" dirty="0">
                <a:latin typeface="+mn-ea"/>
              </a:rPr>
              <a:t>. </a:t>
            </a:r>
            <a:r>
              <a:rPr lang="en-US" altLang="ko-KR" sz="2100" dirty="0">
                <a:latin typeface="+mn-ea"/>
              </a:rPr>
              <a:t>	</a:t>
            </a:r>
            <a:r>
              <a:rPr lang="en-US" altLang="ko-KR" sz="2100" dirty="0" smtClean="0">
                <a:latin typeface="+mn-ea"/>
              </a:rPr>
              <a:t>			          </a:t>
            </a:r>
            <a:r>
              <a:rPr lang="en-US" altLang="ko-KR" sz="1400" dirty="0" smtClean="0">
                <a:latin typeface="+mn-ea"/>
              </a:rPr>
              <a:t>*aphid</a:t>
            </a:r>
            <a:r>
              <a:rPr lang="en-US" altLang="ko-KR" sz="1400" dirty="0">
                <a:latin typeface="+mn-ea"/>
              </a:rPr>
              <a:t>: </a:t>
            </a:r>
            <a:r>
              <a:rPr lang="ko-KR" altLang="en-US" sz="1400" dirty="0" smtClean="0">
                <a:latin typeface="+mn-ea"/>
              </a:rPr>
              <a:t>진딧물 </a:t>
            </a:r>
            <a:endParaRPr lang="en-US" altLang="ko-KR" sz="1400" dirty="0">
              <a:latin typeface="+mn-ea"/>
            </a:endParaRPr>
          </a:p>
        </p:txBody>
      </p:sp>
    </p:spTree>
    <p:extLst>
      <p:ext uri="{BB962C8B-B14F-4D97-AF65-F5344CB8AC3E}">
        <p14:creationId xmlns:p14="http://schemas.microsoft.com/office/powerpoint/2010/main" val="1009710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09_ </a:t>
            </a:r>
            <a:r>
              <a:rPr lang="en-US" altLang="ko-KR" sz="1200" b="1" dirty="0" smtClean="0">
                <a:solidFill>
                  <a:schemeClr val="bg1"/>
                </a:solidFill>
                <a:latin typeface="HY견고딕" panose="02030600000101010101" pitchFamily="18" charset="-127"/>
                <a:ea typeface="HY견고딕" panose="02030600000101010101" pitchFamily="18" charset="-127"/>
              </a:rPr>
              <a:t>05 </a:t>
            </a:r>
            <a:r>
              <a:rPr lang="ko-KR" altLang="en-US" sz="1200" b="1" dirty="0" smtClean="0">
                <a:solidFill>
                  <a:schemeClr val="bg1"/>
                </a:solidFill>
                <a:latin typeface="HY견고딕" panose="02030600000101010101" pitchFamily="18" charset="-127"/>
                <a:ea typeface="HY견고딕" panose="02030600000101010101" pitchFamily="18" charset="-127"/>
              </a:rPr>
              <a:t>개미와 진딧물의 공생</a:t>
            </a:r>
            <a:r>
              <a:rPr lang="en-US" altLang="ko-KR" sz="1200" b="1" dirty="0" smtClean="0">
                <a:solidFill>
                  <a:schemeClr val="bg1"/>
                </a:solidFill>
                <a:latin typeface="HY견고딕" panose="02030600000101010101" pitchFamily="18" charset="-127"/>
                <a:ea typeface="HY견고딕" panose="02030600000101010101" pitchFamily="18" charset="-127"/>
              </a:rPr>
              <a:t>_B</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p.81</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908016" cy="3485570"/>
          </a:xfrm>
          <a:prstGeom prst="rect">
            <a:avLst/>
          </a:prstGeom>
        </p:spPr>
        <p:txBody>
          <a:bodyPr wrap="square">
            <a:spAutoFit/>
          </a:bodyPr>
          <a:lstStyle/>
          <a:p>
            <a:pPr algn="just">
              <a:lnSpc>
                <a:spcPct val="150000"/>
              </a:lnSpc>
            </a:pPr>
            <a:r>
              <a:rPr lang="en-US" altLang="ko-KR" sz="2100" dirty="0" smtClean="0">
                <a:latin typeface="+mn-ea"/>
              </a:rPr>
              <a:t>  Ants </a:t>
            </a:r>
            <a:r>
              <a:rPr lang="en-US" altLang="ko-KR" sz="2100" dirty="0">
                <a:latin typeface="+mn-ea"/>
              </a:rPr>
              <a:t>don’t forget the aphids’ kindness. They </a:t>
            </a:r>
            <a:r>
              <a:rPr lang="en-US" altLang="ko-KR" sz="2100" dirty="0">
                <a:solidFill>
                  <a:srgbClr val="7030A0"/>
                </a:solidFill>
                <a:latin typeface="+mn-ea"/>
              </a:rPr>
              <a:t>give the aphids something</a:t>
            </a:r>
            <a:r>
              <a:rPr lang="en-US" altLang="ko-KR" sz="2100" dirty="0">
                <a:latin typeface="+mn-ea"/>
              </a:rPr>
              <a:t> in return. For example, if aphids drink all of the juice in a host plant, ants carry them to a new plant. If animals come near aphids, ants protect them. In winter, the ants care for the aphids’ eggs until they hatch in spring. This way, ants and aphids depend on each other to survive.</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3495486961"/>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1682</TotalTime>
  <Words>474</Words>
  <Application>Microsoft Office PowerPoint</Application>
  <PresentationFormat>화면 슬라이드 쇼(4:3)</PresentationFormat>
  <Paragraphs>36</Paragraphs>
  <Slides>7</Slides>
  <Notes>7</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HY견고딕</vt:lpstr>
      <vt:lpstr>맑은 고딕</vt:lpstr>
      <vt:lpstr>Arial</vt:lpstr>
      <vt:lpstr>Calibri</vt:lpstr>
      <vt:lpstr>Calibri Light</vt:lpstr>
      <vt:lpstr>Office 테마</vt:lpstr>
      <vt:lpstr>PowerPoint 프레젠테이션</vt:lpstr>
      <vt:lpstr>       Unit 09_ 01 남편의 가장 원하는 선물 / p.76 </vt:lpstr>
      <vt:lpstr>     Unit 09_ 02  꼬마 소년의 간절한 소망 / p.77</vt:lpstr>
      <vt:lpstr>     Unit 09_ 03 축구 선수의 유니폼 번호 / p.78</vt:lpstr>
      <vt:lpstr>     Unit 09_ 04 생일 케이크에 초를 꽂는 이유 / p.79</vt:lpstr>
      <vt:lpstr>     Unit 09_ 05 개미와 진딧물의 공생_A / p.80</vt:lpstr>
      <vt:lpstr>     Unit 09_ 05 개미와 진딧물의 공생_B / p.81</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663</cp:revision>
  <dcterms:created xsi:type="dcterms:W3CDTF">2018-12-11T01:44:20Z</dcterms:created>
  <dcterms:modified xsi:type="dcterms:W3CDTF">2020-04-26T21:17:36Z</dcterms:modified>
</cp:coreProperties>
</file>