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436" r:id="rId2"/>
    <p:sldId id="440" r:id="rId3"/>
    <p:sldId id="460" r:id="rId4"/>
    <p:sldId id="463" r:id="rId5"/>
    <p:sldId id="462" r:id="rId6"/>
    <p:sldId id="464" r:id="rId7"/>
    <p:sldId id="465" r:id="rId8"/>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ng BH" initials="SB" lastIdx="1" clrIdx="0">
    <p:extLst>
      <p:ext uri="{19B8F6BF-5375-455C-9EA6-DF929625EA0E}">
        <p15:presenceInfo xmlns:p15="http://schemas.microsoft.com/office/powerpoint/2012/main" userId="660273b77dd1e11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777"/>
    <a:srgbClr val="883502"/>
    <a:srgbClr val="7E0000"/>
    <a:srgbClr val="D109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76" autoAdjust="0"/>
    <p:restoredTop sz="94660"/>
  </p:normalViewPr>
  <p:slideViewPr>
    <p:cSldViewPr snapToGrid="0">
      <p:cViewPr varScale="1">
        <p:scale>
          <a:sx n="115" d="100"/>
          <a:sy n="115" d="100"/>
        </p:scale>
        <p:origin x="136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8E6CCC-F433-4825-AE83-CD41CE0CA138}" type="datetimeFigureOut">
              <a:rPr lang="ko-KR" altLang="en-US" smtClean="0"/>
              <a:t>2020-04-27</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65A3FC-0A9D-4227-B056-48C9850E83A5}" type="slidenum">
              <a:rPr lang="ko-KR" altLang="en-US" smtClean="0"/>
              <a:t>‹#›</a:t>
            </a:fld>
            <a:endParaRPr lang="ko-KR" altLang="en-US"/>
          </a:p>
        </p:txBody>
      </p:sp>
    </p:spTree>
    <p:extLst>
      <p:ext uri="{BB962C8B-B14F-4D97-AF65-F5344CB8AC3E}">
        <p14:creationId xmlns:p14="http://schemas.microsoft.com/office/powerpoint/2010/main" val="265557447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371600" y="1143000"/>
            <a:ext cx="4114800" cy="3086100"/>
          </a:xfrm>
        </p:spPr>
      </p:sp>
      <p:sp>
        <p:nvSpPr>
          <p:cNvPr id="3" name="슬라이드 노트 개체 틀 2"/>
          <p:cNvSpPr>
            <a:spLocks noGrp="1"/>
          </p:cNvSpPr>
          <p:nvPr>
            <p:ph type="body" idx="1"/>
          </p:nvPr>
        </p:nvSpPr>
        <p:spPr/>
        <p:txBody>
          <a:bodyPr rtlCol="0"/>
          <a:lstStyle/>
          <a:p>
            <a:pPr rtl="0"/>
            <a:endParaRPr lang="ko-KR" altLang="en-US" noProof="1"/>
          </a:p>
        </p:txBody>
      </p:sp>
      <p:sp>
        <p:nvSpPr>
          <p:cNvPr id="4" name="슬라이드 번호 개체 틀 3"/>
          <p:cNvSpPr>
            <a:spLocks noGrp="1"/>
          </p:cNvSpPr>
          <p:nvPr>
            <p:ph type="sldNum" sz="quarter" idx="10"/>
          </p:nvPr>
        </p:nvSpPr>
        <p:spPr/>
        <p:txBody>
          <a:bodyPr rtlCol="0"/>
          <a:lstStyle/>
          <a:p>
            <a:pPr rtl="0"/>
            <a:fld id="{DF61EA0F-A667-4B49-8422-0062BC55E249}" type="slidenum">
              <a:rPr lang="en-US" altLang="ko-KR" noProof="1" smtClean="0"/>
              <a:t>1</a:t>
            </a:fld>
            <a:endParaRPr lang="ko-KR" altLang="en-US" noProof="1"/>
          </a:p>
        </p:txBody>
      </p:sp>
    </p:spTree>
    <p:extLst>
      <p:ext uri="{BB962C8B-B14F-4D97-AF65-F5344CB8AC3E}">
        <p14:creationId xmlns:p14="http://schemas.microsoft.com/office/powerpoint/2010/main" val="1576729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2</a:t>
            </a:fld>
            <a:endParaRPr lang="ko-KR" altLang="en-US" noProof="1"/>
          </a:p>
        </p:txBody>
      </p:sp>
    </p:spTree>
    <p:extLst>
      <p:ext uri="{BB962C8B-B14F-4D97-AF65-F5344CB8AC3E}">
        <p14:creationId xmlns:p14="http://schemas.microsoft.com/office/powerpoint/2010/main" val="1047263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3</a:t>
            </a:fld>
            <a:endParaRPr lang="ko-KR" altLang="en-US" noProof="1"/>
          </a:p>
        </p:txBody>
      </p:sp>
    </p:spTree>
    <p:extLst>
      <p:ext uri="{BB962C8B-B14F-4D97-AF65-F5344CB8AC3E}">
        <p14:creationId xmlns:p14="http://schemas.microsoft.com/office/powerpoint/2010/main" val="20524692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4</a:t>
            </a:fld>
            <a:endParaRPr lang="ko-KR" altLang="en-US" noProof="1"/>
          </a:p>
        </p:txBody>
      </p:sp>
    </p:spTree>
    <p:extLst>
      <p:ext uri="{BB962C8B-B14F-4D97-AF65-F5344CB8AC3E}">
        <p14:creationId xmlns:p14="http://schemas.microsoft.com/office/powerpoint/2010/main" val="1659785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5</a:t>
            </a:fld>
            <a:endParaRPr lang="ko-KR" altLang="en-US" noProof="1"/>
          </a:p>
        </p:txBody>
      </p:sp>
    </p:spTree>
    <p:extLst>
      <p:ext uri="{BB962C8B-B14F-4D97-AF65-F5344CB8AC3E}">
        <p14:creationId xmlns:p14="http://schemas.microsoft.com/office/powerpoint/2010/main" val="307848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6</a:t>
            </a:fld>
            <a:endParaRPr lang="ko-KR" altLang="en-US" noProof="1"/>
          </a:p>
        </p:txBody>
      </p:sp>
    </p:spTree>
    <p:extLst>
      <p:ext uri="{BB962C8B-B14F-4D97-AF65-F5344CB8AC3E}">
        <p14:creationId xmlns:p14="http://schemas.microsoft.com/office/powerpoint/2010/main" val="4032991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7</a:t>
            </a:fld>
            <a:endParaRPr lang="ko-KR" altLang="en-US" noProof="1"/>
          </a:p>
        </p:txBody>
      </p:sp>
    </p:spTree>
    <p:extLst>
      <p:ext uri="{BB962C8B-B14F-4D97-AF65-F5344CB8AC3E}">
        <p14:creationId xmlns:p14="http://schemas.microsoft.com/office/powerpoint/2010/main" val="29862613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구역 머리글">
    <p:spTree>
      <p:nvGrpSpPr>
        <p:cNvPr id="1" name=""/>
        <p:cNvGrpSpPr/>
        <p:nvPr/>
      </p:nvGrpSpPr>
      <p:grpSpPr>
        <a:xfrm>
          <a:off x="0" y="0"/>
          <a:ext cx="0" cy="0"/>
          <a:chOff x="0" y="0"/>
          <a:chExt cx="0" cy="0"/>
        </a:xfrm>
      </p:grpSpPr>
      <p:pic>
        <p:nvPicPr>
          <p:cNvPr id="7" name="그림 6"/>
          <p:cNvPicPr>
            <a:picLocks noChangeAspect="1"/>
          </p:cNvPicPr>
          <p:nvPr userDrawn="1"/>
        </p:nvPicPr>
        <p:blipFill>
          <a:blip r:embed="rId2"/>
          <a:stretch>
            <a:fillRect/>
          </a:stretch>
        </p:blipFill>
        <p:spPr>
          <a:xfrm>
            <a:off x="634217" y="533400"/>
            <a:ext cx="5248275" cy="5791200"/>
          </a:xfrm>
          <a:prstGeom prst="rect">
            <a:avLst/>
          </a:prstGeom>
        </p:spPr>
      </p:pic>
    </p:spTree>
    <p:extLst>
      <p:ext uri="{BB962C8B-B14F-4D97-AF65-F5344CB8AC3E}">
        <p14:creationId xmlns:p14="http://schemas.microsoft.com/office/powerpoint/2010/main" val="390956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2407375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826931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43000" y="1214438"/>
            <a:ext cx="7772400" cy="2387600"/>
          </a:xfrm>
        </p:spPr>
        <p:txBody>
          <a:bodyPr anchor="b">
            <a:normAutofit/>
          </a:bodyPr>
          <a:lstStyle>
            <a:lvl1pPr algn="l">
              <a:defRPr sz="9600" b="1" baseline="0">
                <a:solidFill>
                  <a:schemeClr val="tx1"/>
                </a:solidFill>
                <a:latin typeface="+mj-ea"/>
                <a:ea typeface="+mj-ea"/>
              </a:defRPr>
            </a:lvl1pPr>
          </a:lstStyle>
          <a:p>
            <a:r>
              <a:rPr lang="en-US" dirty="0" smtClean="0"/>
              <a:t>Unit 1 </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1287119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제목 및 내용">
    <p:bg>
      <p:bgPr>
        <a:pattFill prst="pct80">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14400"/>
            <a:ext cx="7886700" cy="5262563"/>
          </a:xfrm>
          <a:solidFill>
            <a:schemeClr val="bg1"/>
          </a:solidFill>
        </p:spPr>
        <p:txBody>
          <a:bodyPr>
            <a:normAutofit/>
          </a:bodyPr>
          <a:lstStyle>
            <a:lvl1pPr marL="0" indent="0" algn="just">
              <a:lnSpc>
                <a:spcPts val="3300"/>
              </a:lnSpc>
              <a:buNone/>
              <a:defRPr sz="2200">
                <a:latin typeface="+mn-ea"/>
                <a:ea typeface="+mn-ea"/>
              </a:defRPr>
            </a:lvl1pPr>
          </a:lstStyle>
          <a:p>
            <a:pPr lvl="0"/>
            <a:r>
              <a:rPr lang="ko-KR" altLang="en-US" dirty="0" smtClean="0"/>
              <a:t>마스터 텍스트 스타일을 편집합니다</a:t>
            </a:r>
            <a:endParaRPr lang="en-US" altLang="ko-KR" dirty="0" smtClean="0"/>
          </a:p>
          <a:p>
            <a:pPr lvl="0"/>
            <a:r>
              <a:rPr lang="ko-KR" altLang="en-US" dirty="0" smtClean="0"/>
              <a:t>마스터 텍스트 스타일을 편집합니다 </a:t>
            </a:r>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
        <p:nvSpPr>
          <p:cNvPr id="7" name="직사각형 6"/>
          <p:cNvSpPr/>
          <p:nvPr userDrawn="1"/>
        </p:nvSpPr>
        <p:spPr>
          <a:xfrm>
            <a:off x="0" y="4276"/>
            <a:ext cx="9144000" cy="5252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sz="2000" b="1" dirty="0">
              <a:solidFill>
                <a:srgbClr val="002060"/>
              </a:solidFill>
            </a:endParaRPr>
          </a:p>
        </p:txBody>
      </p:sp>
      <p:sp>
        <p:nvSpPr>
          <p:cNvPr id="8" name="직사각형 7"/>
          <p:cNvSpPr/>
          <p:nvPr userDrawn="1"/>
        </p:nvSpPr>
        <p:spPr>
          <a:xfrm>
            <a:off x="0" y="4273"/>
            <a:ext cx="9144000" cy="525293"/>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sz="2000" b="1" dirty="0">
              <a:solidFill>
                <a:srgbClr val="002060"/>
              </a:solidFill>
            </a:endParaRPr>
          </a:p>
        </p:txBody>
      </p:sp>
    </p:spTree>
    <p:extLst>
      <p:ext uri="{BB962C8B-B14F-4D97-AF65-F5344CB8AC3E}">
        <p14:creationId xmlns:p14="http://schemas.microsoft.com/office/powerpoint/2010/main" val="247673737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409217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Content Placeholder 3"/>
          <p:cNvSpPr>
            <a:spLocks noGrp="1"/>
          </p:cNvSpPr>
          <p:nvPr>
            <p:ph sz="half" idx="2"/>
          </p:nvPr>
        </p:nvSpPr>
        <p:spPr>
          <a:xfrm>
            <a:off x="629842" y="2505075"/>
            <a:ext cx="3868340"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7" name="Date Placeholder 6"/>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198681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Date Placeholder 2"/>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2223586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048346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smtClean="0"/>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011596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smtClean="0"/>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07591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708832244"/>
      </p:ext>
    </p:extLst>
  </p:cSld>
  <p:clrMap bg1="lt1" tx1="dk1" bg2="lt2" tx2="dk2" accent1="accent1" accent2="accent2" accent3="accent3" accent4="accent4" accent5="accent5" accent6="accent6" hlink="hlink" folHlink="folHlink"/>
  <p:sldLayoutIdLst>
    <p:sldLayoutId id="2147483663" r:id="rId1"/>
    <p:sldLayoutId id="2147483661" r:id="rId2"/>
    <p:sldLayoutId id="2147483662"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1"/>
          <p:cNvSpPr txBox="1">
            <a:spLocks/>
          </p:cNvSpPr>
          <p:nvPr/>
        </p:nvSpPr>
        <p:spPr>
          <a:xfrm>
            <a:off x="0" y="0"/>
            <a:ext cx="9144000" cy="4562475"/>
          </a:xfrm>
          <a:prstGeom prst="rect">
            <a:avLst/>
          </a:prstGeom>
          <a:solidFill>
            <a:srgbClr val="7030A0"/>
          </a:solidFill>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endParaRPr lang="ko-KR" altLang="en-US" sz="1500" noProof="1">
              <a:solidFill>
                <a:schemeClr val="bg1"/>
              </a:solidFill>
              <a:latin typeface="HY견고딕" panose="02030600000101010101" pitchFamily="18" charset="-127"/>
              <a:ea typeface="HY견고딕" panose="02030600000101010101" pitchFamily="18" charset="-127"/>
            </a:endParaRPr>
          </a:p>
        </p:txBody>
      </p:sp>
      <p:sp>
        <p:nvSpPr>
          <p:cNvPr id="3" name="부제목 2"/>
          <p:cNvSpPr>
            <a:spLocks noGrp="1"/>
          </p:cNvSpPr>
          <p:nvPr>
            <p:ph type="subTitle" idx="4294967295"/>
          </p:nvPr>
        </p:nvSpPr>
        <p:spPr>
          <a:xfrm>
            <a:off x="3865452" y="4944481"/>
            <a:ext cx="4683125" cy="1359860"/>
          </a:xfrm>
        </p:spPr>
        <p:txBody>
          <a:bodyPr rtlCol="0">
            <a:noAutofit/>
          </a:bodyPr>
          <a:lstStyle/>
          <a:p>
            <a:pPr marL="0" indent="0" algn="ctr" rtl="0">
              <a:buNone/>
            </a:pPr>
            <a:r>
              <a:rPr lang="en-US" altLang="ko-KR" sz="3300" b="1" spc="38" noProof="1">
                <a:ln w="11430"/>
                <a:solidFill>
                  <a:schemeClr val="tx1">
                    <a:lumMod val="75000"/>
                    <a:lumOff val="25000"/>
                  </a:schemeClr>
                </a:solidFill>
                <a:effectLst>
                  <a:outerShdw blurRad="76200" dist="50800" dir="5400000" algn="tl" rotWithShape="0">
                    <a:srgbClr val="000000">
                      <a:alpha val="65000"/>
                    </a:srgbClr>
                  </a:outerShdw>
                </a:effectLst>
              </a:rPr>
              <a:t>Reader’s </a:t>
            </a:r>
            <a:r>
              <a:rPr lang="en-US" altLang="ko-KR" sz="3300" b="1" spc="38" noProof="1" smtClean="0">
                <a:ln w="11430"/>
                <a:solidFill>
                  <a:schemeClr val="tx1">
                    <a:lumMod val="75000"/>
                    <a:lumOff val="25000"/>
                  </a:schemeClr>
                </a:solidFill>
                <a:effectLst>
                  <a:outerShdw blurRad="76200" dist="50800" dir="5400000" algn="tl" rotWithShape="0">
                    <a:srgbClr val="000000">
                      <a:alpha val="65000"/>
                    </a:srgbClr>
                  </a:outerShdw>
                </a:effectLst>
              </a:rPr>
              <a:t>Bank </a:t>
            </a:r>
            <a:r>
              <a:rPr lang="en-US" altLang="ko-KR" sz="3300" b="1" spc="38" noProof="1">
                <a:ln w="11430"/>
                <a:solidFill>
                  <a:schemeClr val="tx1">
                    <a:lumMod val="75000"/>
                    <a:lumOff val="25000"/>
                  </a:schemeClr>
                </a:solidFill>
                <a:effectLst>
                  <a:outerShdw blurRad="76200" dist="50800" dir="5400000" algn="tl" rotWithShape="0">
                    <a:srgbClr val="000000">
                      <a:alpha val="65000"/>
                    </a:srgbClr>
                  </a:outerShdw>
                </a:effectLst>
              </a:rPr>
              <a:t>Level </a:t>
            </a:r>
            <a:r>
              <a:rPr lang="en-US" altLang="ko-KR" sz="3300" b="1" spc="38" noProof="1" smtClean="0">
                <a:ln w="11430"/>
                <a:solidFill>
                  <a:schemeClr val="tx1">
                    <a:lumMod val="75000"/>
                    <a:lumOff val="25000"/>
                  </a:schemeClr>
                </a:solidFill>
                <a:effectLst>
                  <a:outerShdw blurRad="76200" dist="50800" dir="5400000" algn="tl" rotWithShape="0">
                    <a:srgbClr val="000000">
                      <a:alpha val="65000"/>
                    </a:srgbClr>
                  </a:outerShdw>
                </a:effectLst>
              </a:rPr>
              <a:t>2</a:t>
            </a:r>
          </a:p>
          <a:p>
            <a:pPr marL="0" indent="0" algn="ctr" rtl="0">
              <a:buNone/>
            </a:pPr>
            <a:r>
              <a:rPr lang="en-US" altLang="ko-KR" sz="4800" b="1" spc="38" noProof="1" smtClean="0">
                <a:ln w="11430"/>
                <a:solidFill>
                  <a:schemeClr val="tx1">
                    <a:lumMod val="75000"/>
                    <a:lumOff val="25000"/>
                  </a:schemeClr>
                </a:solidFill>
                <a:effectLst>
                  <a:outerShdw blurRad="76200" dist="50800" dir="5400000" algn="tl" rotWithShape="0">
                    <a:srgbClr val="000000">
                      <a:alpha val="65000"/>
                    </a:srgbClr>
                  </a:outerShdw>
                </a:effectLst>
              </a:rPr>
              <a:t>Unit 05</a:t>
            </a:r>
            <a:endParaRPr lang="ko-KR" altLang="en-US" sz="4800" b="1" spc="38" noProof="1">
              <a:ln w="11430"/>
              <a:solidFill>
                <a:schemeClr val="tx1">
                  <a:lumMod val="75000"/>
                  <a:lumOff val="25000"/>
                </a:schemeClr>
              </a:solidFill>
              <a:effectLst>
                <a:outerShdw blurRad="76200" dist="50800" dir="5400000" algn="tl" rotWithShape="0">
                  <a:srgbClr val="000000">
                    <a:alpha val="65000"/>
                  </a:srgbClr>
                </a:outerShdw>
              </a:effectLst>
            </a:endParaRPr>
          </a:p>
        </p:txBody>
      </p:sp>
      <p:sp>
        <p:nvSpPr>
          <p:cNvPr id="4" name="부제목 4"/>
          <p:cNvSpPr txBox="1">
            <a:spLocks/>
          </p:cNvSpPr>
          <p:nvPr/>
        </p:nvSpPr>
        <p:spPr>
          <a:xfrm>
            <a:off x="3436974" y="1936453"/>
            <a:ext cx="4984012" cy="2431435"/>
          </a:xfrm>
          <a:prstGeom prst="rect">
            <a:avLst/>
          </a:prstGeom>
        </p:spPr>
        <p:txBody>
          <a:bodyPr vert="horz" wrap="square" lIns="68580" tIns="34290" rIns="68580" bIns="34290" rtlCol="0">
            <a:spAutoFit/>
          </a:bodyPr>
          <a:lstStyle>
            <a:lvl1pPr marL="0" indent="0" algn="l" defTabSz="914400" rtl="0" eaLnBrk="1" latinLnBrk="1" hangingPunct="1">
              <a:lnSpc>
                <a:spcPct val="150000"/>
              </a:lnSpc>
              <a:spcBef>
                <a:spcPts val="600"/>
              </a:spcBef>
              <a:buFont typeface="Arial" panose="020B0604020202020204" pitchFamily="34" charset="0"/>
              <a:buNone/>
              <a:defRPr sz="2800" kern="1200">
                <a:solidFill>
                  <a:srgbClr val="D24726"/>
                </a:solidFill>
                <a:latin typeface="맑은 고딕" panose="020B0503020000020004" pitchFamily="50" charset="-127"/>
                <a:ea typeface="맑은 고딕" panose="020B0503020000020004" pitchFamily="50" charset="-127"/>
                <a:cs typeface="+mn-cs"/>
              </a:defRPr>
            </a:lvl1pPr>
            <a:lvl2pPr marL="457200" indent="0" algn="ctr" defTabSz="914400" rtl="0" eaLnBrk="1" latinLnBrk="1" hangingPunct="1">
              <a:lnSpc>
                <a:spcPct val="90000"/>
              </a:lnSpc>
              <a:spcBef>
                <a:spcPct val="30000"/>
              </a:spcBef>
              <a:buFont typeface="Arial" panose="020B0604020202020204" pitchFamily="34" charset="0"/>
              <a:buNone/>
              <a:defRPr sz="2000" kern="1200">
                <a:solidFill>
                  <a:schemeClr val="tx1"/>
                </a:solidFill>
                <a:latin typeface="맑은 고딕" panose="020B0503020000020004" pitchFamily="50" charset="-127"/>
                <a:ea typeface="+mn-ea"/>
                <a:cs typeface="+mn-cs"/>
              </a:defRPr>
            </a:lvl2pPr>
            <a:lvl3pPr marL="914400" indent="0" algn="ctr" defTabSz="914400" rtl="0" eaLnBrk="1" latinLnBrk="1" hangingPunct="1">
              <a:lnSpc>
                <a:spcPct val="90000"/>
              </a:lnSpc>
              <a:spcBef>
                <a:spcPct val="30000"/>
              </a:spcBef>
              <a:buFont typeface="Arial" panose="020B0604020202020204" pitchFamily="34" charset="0"/>
              <a:buNone/>
              <a:defRPr sz="1800" kern="1200">
                <a:solidFill>
                  <a:schemeClr val="tx1"/>
                </a:solidFill>
                <a:latin typeface="맑은 고딕" panose="020B0503020000020004" pitchFamily="50" charset="-127"/>
                <a:ea typeface="+mn-ea"/>
                <a:cs typeface="+mn-cs"/>
              </a:defRPr>
            </a:lvl3pPr>
            <a:lvl4pPr marL="13716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맑은 고딕" panose="020B0503020000020004" pitchFamily="50" charset="-127"/>
                <a:ea typeface="+mn-ea"/>
                <a:cs typeface="+mn-cs"/>
              </a:defRPr>
            </a:lvl4pPr>
            <a:lvl5pPr marL="18288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맑은 고딕" panose="020B0503020000020004" pitchFamily="50" charset="-127"/>
                <a:ea typeface="+mn-ea"/>
                <a:cs typeface="+mn-cs"/>
              </a:defRPr>
            </a:lvl5pPr>
            <a:lvl6pPr marL="22860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9pPr>
          </a:lstStyle>
          <a:p>
            <a:pPr algn="ct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수업용 </a:t>
            </a:r>
            <a:endParaRPr lang="en-US" altLang="ko-KR" sz="4950" b="1" spc="38" dirty="0">
              <a:ln w="11430"/>
              <a:solidFill>
                <a:schemeClr val="bg1">
                  <a:lumMod val="95000"/>
                </a:schemeClr>
              </a:solidFill>
              <a:effectLst>
                <a:outerShdw blurRad="76200" dist="50800" dir="5400000" algn="tl" rotWithShape="0">
                  <a:srgbClr val="000000">
                    <a:alpha val="65000"/>
                  </a:srgbClr>
                </a:outerShdw>
              </a:effectLst>
            </a:endParaRPr>
          </a:p>
          <a:p>
            <a:pPr algn="ct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본문 </a:t>
            </a:r>
            <a:r>
              <a:rPr lang="en-US" altLang="ko-KR" sz="4950" b="1" spc="38" dirty="0">
                <a:ln w="11430"/>
                <a:solidFill>
                  <a:schemeClr val="bg1">
                    <a:lumMod val="95000"/>
                  </a:schemeClr>
                </a:solidFill>
                <a:effectLst>
                  <a:outerShdw blurRad="76200" dist="50800" dir="5400000" algn="tl" rotWithShape="0">
                    <a:srgbClr val="000000">
                      <a:alpha val="65000"/>
                    </a:srgbClr>
                  </a:outerShdw>
                </a:effectLst>
              </a:rPr>
              <a:t>PPT </a:t>
            </a: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자료</a:t>
            </a:r>
          </a:p>
        </p:txBody>
      </p:sp>
      <p:pic>
        <p:nvPicPr>
          <p:cNvPr id="5" name="그림 4"/>
          <p:cNvPicPr>
            <a:picLocks noChangeAspect="1"/>
          </p:cNvPicPr>
          <p:nvPr/>
        </p:nvPicPr>
        <p:blipFill>
          <a:blip r:embed="rId3"/>
          <a:stretch>
            <a:fillRect/>
          </a:stretch>
        </p:blipFill>
        <p:spPr>
          <a:xfrm>
            <a:off x="508052" y="1521550"/>
            <a:ext cx="3090381" cy="410286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1600937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05</a:t>
            </a:r>
            <a:r>
              <a:rPr lang="en-US" altLang="ko-KR" sz="1200" b="1" dirty="0" smtClean="0">
                <a:solidFill>
                  <a:schemeClr val="bg1"/>
                </a:solidFill>
                <a:latin typeface="HY견고딕" panose="02030600000101010101" pitchFamily="18" charset="-127"/>
                <a:ea typeface="HY견고딕" panose="02030600000101010101" pitchFamily="18" charset="-127"/>
              </a:rPr>
              <a:t>_01 </a:t>
            </a:r>
            <a:r>
              <a:rPr lang="ko-KR" altLang="en-US" sz="1200" b="1" dirty="0" smtClean="0">
                <a:solidFill>
                  <a:schemeClr val="bg1"/>
                </a:solidFill>
                <a:latin typeface="HY견고딕" panose="02030600000101010101" pitchFamily="18" charset="-127"/>
                <a:ea typeface="HY견고딕" panose="02030600000101010101" pitchFamily="18" charset="-127"/>
              </a:rPr>
              <a:t>날마다 변하는 나의 정체 </a:t>
            </a:r>
            <a:r>
              <a:rPr lang="en-US" altLang="ko-KR" sz="1200" b="1" dirty="0" smtClean="0">
                <a:solidFill>
                  <a:schemeClr val="bg1"/>
                </a:solidFill>
                <a:latin typeface="HY견고딕" panose="02030600000101010101" pitchFamily="18" charset="-127"/>
                <a:ea typeface="HY견고딕" panose="02030600000101010101" pitchFamily="18" charset="-127"/>
              </a:rPr>
              <a:t>/ p.44</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024924" cy="2453620"/>
          </a:xfrm>
          <a:prstGeom prst="rect">
            <a:avLst/>
          </a:prstGeom>
        </p:spPr>
        <p:txBody>
          <a:bodyPr wrap="square">
            <a:spAutoFit/>
          </a:bodyPr>
          <a:lstStyle/>
          <a:p>
            <a:pPr algn="just">
              <a:lnSpc>
                <a:spcPct val="150000"/>
              </a:lnSpc>
            </a:pPr>
            <a:r>
              <a:rPr lang="en-US" altLang="ko-KR" sz="2100" dirty="0" smtClean="0">
                <a:latin typeface="+mn-ea"/>
              </a:rPr>
              <a:t>  You </a:t>
            </a:r>
            <a:r>
              <a:rPr lang="en-US" altLang="ko-KR" sz="2100" dirty="0">
                <a:latin typeface="+mn-ea"/>
              </a:rPr>
              <a:t>can find me </a:t>
            </a:r>
            <a:r>
              <a:rPr lang="en-US" altLang="ko-KR" sz="2100" dirty="0">
                <a:solidFill>
                  <a:srgbClr val="7030A0"/>
                </a:solidFill>
                <a:latin typeface="+mn-ea"/>
              </a:rPr>
              <a:t>shining</a:t>
            </a:r>
            <a:r>
              <a:rPr lang="en-US" altLang="ko-KR" sz="2100" dirty="0">
                <a:latin typeface="+mn-ea"/>
              </a:rPr>
              <a:t> in the night sky. Every day, I have a different shape. But you cannot see me </a:t>
            </a:r>
            <a:r>
              <a:rPr lang="en-US" altLang="ko-KR" sz="2100" dirty="0">
                <a:solidFill>
                  <a:srgbClr val="7030A0"/>
                </a:solidFill>
                <a:latin typeface="+mn-ea"/>
              </a:rPr>
              <a:t>changing</a:t>
            </a:r>
            <a:r>
              <a:rPr lang="en-US" altLang="ko-KR" sz="2100" dirty="0">
                <a:latin typeface="+mn-ea"/>
              </a:rPr>
              <a:t> because I change very slowly. My size depends on the particular day of the month. On the 15th day of every month, I am the biggest. On the 28th day, I am the smallest. Who am I? </a:t>
            </a:r>
          </a:p>
        </p:txBody>
      </p:sp>
    </p:spTree>
    <p:extLst>
      <p:ext uri="{BB962C8B-B14F-4D97-AF65-F5344CB8AC3E}">
        <p14:creationId xmlns:p14="http://schemas.microsoft.com/office/powerpoint/2010/main" val="1502568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05</a:t>
            </a:r>
            <a:r>
              <a:rPr lang="en-US" altLang="ko-KR" sz="1200" b="1" dirty="0" smtClean="0">
                <a:solidFill>
                  <a:schemeClr val="bg1"/>
                </a:solidFill>
                <a:latin typeface="HY견고딕" panose="02030600000101010101" pitchFamily="18" charset="-127"/>
                <a:ea typeface="HY견고딕" panose="02030600000101010101" pitchFamily="18" charset="-127"/>
              </a:rPr>
              <a:t>_02  </a:t>
            </a:r>
            <a:r>
              <a:rPr lang="ko-KR" altLang="en-US" sz="1200" b="1" dirty="0" smtClean="0">
                <a:solidFill>
                  <a:schemeClr val="bg1"/>
                </a:solidFill>
                <a:latin typeface="HY견고딕" panose="02030600000101010101" pitchFamily="18" charset="-127"/>
                <a:ea typeface="HY견고딕" panose="02030600000101010101" pitchFamily="18" charset="-127"/>
              </a:rPr>
              <a:t>진짜 같은 로봇 돌고래 </a:t>
            </a:r>
            <a:r>
              <a:rPr lang="en-US" altLang="ko-KR" sz="1200" b="1" dirty="0" smtClean="0">
                <a:solidFill>
                  <a:schemeClr val="bg1"/>
                </a:solidFill>
                <a:latin typeface="HY견고딕" panose="02030600000101010101" pitchFamily="18" charset="-127"/>
                <a:ea typeface="HY견고딕" panose="02030600000101010101" pitchFamily="18" charset="-127"/>
              </a:rPr>
              <a:t>/ p.45</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39" y="1036672"/>
            <a:ext cx="8028551" cy="3000821"/>
          </a:xfrm>
          <a:prstGeom prst="rect">
            <a:avLst/>
          </a:prstGeom>
        </p:spPr>
        <p:txBody>
          <a:bodyPr wrap="square">
            <a:spAutoFit/>
          </a:bodyPr>
          <a:lstStyle/>
          <a:p>
            <a:pPr algn="just">
              <a:lnSpc>
                <a:spcPct val="150000"/>
              </a:lnSpc>
            </a:pPr>
            <a:r>
              <a:rPr lang="en-US" altLang="ko-KR" sz="2100" dirty="0" smtClean="0">
                <a:latin typeface="+mn-ea"/>
              </a:rPr>
              <a:t>  There </a:t>
            </a:r>
            <a:r>
              <a:rPr lang="en-US" altLang="ko-KR" sz="2100" dirty="0">
                <a:latin typeface="+mn-ea"/>
              </a:rPr>
              <a:t>are some dolphins in the water. ( ① ) A new dolphin swims over and tries to hang out with them. ( ② ) He swims, acts and sounds like a dolphin, but he is not. ( ③ ) He records the dolphins </a:t>
            </a:r>
            <a:r>
              <a:rPr lang="en-US" altLang="ko-KR" sz="2100" dirty="0">
                <a:solidFill>
                  <a:srgbClr val="7030A0"/>
                </a:solidFill>
                <a:latin typeface="+mn-ea"/>
              </a:rPr>
              <a:t>moving</a:t>
            </a:r>
            <a:r>
              <a:rPr lang="en-US" altLang="ko-KR" sz="2100" dirty="0">
                <a:latin typeface="+mn-ea"/>
              </a:rPr>
              <a:t> in the water for a television show. ( ④ ) Thanks to the robot, the TV audience can watch the dolphins more naturally. ( ⑤ )</a:t>
            </a:r>
          </a:p>
        </p:txBody>
      </p:sp>
      <p:sp>
        <p:nvSpPr>
          <p:cNvPr id="6" name="TextBox 5"/>
          <p:cNvSpPr txBox="1"/>
          <p:nvPr/>
        </p:nvSpPr>
        <p:spPr>
          <a:xfrm>
            <a:off x="554339" y="4414059"/>
            <a:ext cx="3045071"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ko-KR" dirty="0" smtClean="0"/>
              <a:t>He is actually a robot!</a:t>
            </a:r>
            <a:endParaRPr lang="ko-KR" altLang="en-US" dirty="0"/>
          </a:p>
        </p:txBody>
      </p:sp>
    </p:spTree>
    <p:extLst>
      <p:ext uri="{BB962C8B-B14F-4D97-AF65-F5344CB8AC3E}">
        <p14:creationId xmlns:p14="http://schemas.microsoft.com/office/powerpoint/2010/main" val="119573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05</a:t>
            </a:r>
            <a:r>
              <a:rPr lang="en-US" altLang="ko-KR" sz="1200" b="1" dirty="0" smtClean="0">
                <a:solidFill>
                  <a:schemeClr val="bg1"/>
                </a:solidFill>
                <a:latin typeface="HY견고딕" panose="02030600000101010101" pitchFamily="18" charset="-127"/>
                <a:ea typeface="HY견고딕" panose="02030600000101010101" pitchFamily="18" charset="-127"/>
              </a:rPr>
              <a:t>_03 </a:t>
            </a:r>
            <a:r>
              <a:rPr lang="ko-KR" altLang="en-US" sz="1200" b="1" dirty="0" smtClean="0">
                <a:solidFill>
                  <a:schemeClr val="bg1"/>
                </a:solidFill>
                <a:latin typeface="HY견고딕" panose="02030600000101010101" pitchFamily="18" charset="-127"/>
                <a:ea typeface="HY견고딕" panose="02030600000101010101" pitchFamily="18" charset="-127"/>
              </a:rPr>
              <a:t>비행기를 사랑한 영화감독 </a:t>
            </a:r>
            <a:r>
              <a:rPr lang="en-US" altLang="ko-KR" sz="1200" b="1" dirty="0" smtClean="0">
                <a:solidFill>
                  <a:schemeClr val="bg1"/>
                </a:solidFill>
                <a:latin typeface="HY견고딕" panose="02030600000101010101" pitchFamily="18" charset="-127"/>
                <a:ea typeface="HY견고딕" panose="02030600000101010101" pitchFamily="18" charset="-127"/>
              </a:rPr>
              <a:t>/ p.46</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024924" cy="3000821"/>
          </a:xfrm>
          <a:prstGeom prst="rect">
            <a:avLst/>
          </a:prstGeom>
        </p:spPr>
        <p:txBody>
          <a:bodyPr wrap="square">
            <a:spAutoFit/>
          </a:bodyPr>
          <a:lstStyle/>
          <a:p>
            <a:pPr algn="just">
              <a:lnSpc>
                <a:spcPct val="150000"/>
              </a:lnSpc>
            </a:pPr>
            <a:r>
              <a:rPr lang="en-US" altLang="ko-KR" sz="2100" dirty="0" smtClean="0">
                <a:latin typeface="+mn-ea"/>
              </a:rPr>
              <a:t>  A </a:t>
            </a:r>
            <a:r>
              <a:rPr lang="en-US" altLang="ko-KR" sz="2100" dirty="0">
                <a:latin typeface="+mn-ea"/>
              </a:rPr>
              <a:t>boy lived with his father in Tokyo. His father worked in an airplane factory. The boy really loved airplanes. He played with toy planes all the time. When he grew up, he became a movie director. He made a lot of animated movies. But he never lost his love for airplanes. So there are often </a:t>
            </a:r>
            <a:r>
              <a:rPr lang="en-US" altLang="ko-KR" sz="2100" dirty="0">
                <a:solidFill>
                  <a:srgbClr val="7030A0"/>
                </a:solidFill>
                <a:latin typeface="+mn-ea"/>
              </a:rPr>
              <a:t>flying</a:t>
            </a:r>
            <a:r>
              <a:rPr lang="en-US" altLang="ko-KR" sz="2100" dirty="0">
                <a:latin typeface="+mn-ea"/>
              </a:rPr>
              <a:t> airplanes in his movies. That director is </a:t>
            </a:r>
            <a:r>
              <a:rPr lang="en-US" altLang="ko-KR" sz="2100" dirty="0" err="1">
                <a:latin typeface="+mn-ea"/>
              </a:rPr>
              <a:t>Hayao</a:t>
            </a:r>
            <a:r>
              <a:rPr lang="en-US" altLang="ko-KR" sz="2100" dirty="0">
                <a:latin typeface="+mn-ea"/>
              </a:rPr>
              <a:t> Miyazaki!</a:t>
            </a:r>
          </a:p>
        </p:txBody>
      </p:sp>
    </p:spTree>
    <p:extLst>
      <p:ext uri="{BB962C8B-B14F-4D97-AF65-F5344CB8AC3E}">
        <p14:creationId xmlns:p14="http://schemas.microsoft.com/office/powerpoint/2010/main" val="4268425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05</a:t>
            </a:r>
            <a:r>
              <a:rPr lang="en-US" altLang="ko-KR" sz="1200" b="1" dirty="0" smtClean="0">
                <a:solidFill>
                  <a:schemeClr val="bg1"/>
                </a:solidFill>
                <a:latin typeface="HY견고딕" panose="02030600000101010101" pitchFamily="18" charset="-127"/>
                <a:ea typeface="HY견고딕" panose="02030600000101010101" pitchFamily="18" charset="-127"/>
              </a:rPr>
              <a:t>_04 </a:t>
            </a:r>
            <a:r>
              <a:rPr lang="ko-KR" altLang="en-US" sz="1200" b="1" dirty="0" smtClean="0">
                <a:solidFill>
                  <a:schemeClr val="bg1"/>
                </a:solidFill>
                <a:latin typeface="HY견고딕" panose="02030600000101010101" pitchFamily="18" charset="-127"/>
                <a:ea typeface="HY견고딕" panose="02030600000101010101" pitchFamily="18" charset="-127"/>
              </a:rPr>
              <a:t>캄캄한 거실의 무서운 인기척 </a:t>
            </a:r>
            <a:r>
              <a:rPr lang="en-US" altLang="ko-KR" sz="1200" b="1" dirty="0" smtClean="0">
                <a:solidFill>
                  <a:schemeClr val="bg1"/>
                </a:solidFill>
                <a:latin typeface="HY견고딕" panose="02030600000101010101" pitchFamily="18" charset="-127"/>
                <a:ea typeface="HY견고딕" panose="02030600000101010101" pitchFamily="18" charset="-127"/>
              </a:rPr>
              <a:t>/ p.47</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7883078" cy="3000821"/>
          </a:xfrm>
          <a:prstGeom prst="rect">
            <a:avLst/>
          </a:prstGeom>
        </p:spPr>
        <p:txBody>
          <a:bodyPr wrap="square">
            <a:spAutoFit/>
          </a:bodyPr>
          <a:lstStyle/>
          <a:p>
            <a:pPr algn="just">
              <a:lnSpc>
                <a:spcPct val="150000"/>
              </a:lnSpc>
            </a:pPr>
            <a:r>
              <a:rPr lang="en-US" altLang="ko-KR" sz="2100" dirty="0" smtClean="0">
                <a:latin typeface="+mn-ea"/>
              </a:rPr>
              <a:t>  A </a:t>
            </a:r>
            <a:r>
              <a:rPr lang="en-US" altLang="ko-KR" sz="2100" dirty="0">
                <a:latin typeface="+mn-ea"/>
              </a:rPr>
              <a:t>young couple came home from the theater one evening. When they came near the front door, they heard </a:t>
            </a:r>
            <a:r>
              <a:rPr lang="en-US" altLang="ko-KR" sz="2100" u="sng" dirty="0">
                <a:latin typeface="+mn-ea"/>
              </a:rPr>
              <a:t>a man </a:t>
            </a:r>
            <a:r>
              <a:rPr lang="en-US" altLang="ko-KR" sz="2100" u="sng" dirty="0">
                <a:solidFill>
                  <a:srgbClr val="7030A0"/>
                </a:solidFill>
                <a:latin typeface="+mn-ea"/>
              </a:rPr>
              <a:t>talking</a:t>
            </a:r>
            <a:r>
              <a:rPr lang="en-US" altLang="ko-KR" sz="2100" u="sng" dirty="0">
                <a:latin typeface="+mn-ea"/>
              </a:rPr>
              <a:t> in the dark living room</a:t>
            </a:r>
            <a:r>
              <a:rPr lang="en-US" altLang="ko-KR" sz="2100" dirty="0">
                <a:latin typeface="+mn-ea"/>
              </a:rPr>
              <a:t>. They were surprised! The husband held his umbrella and walked toward the door carefully. He opened the door suddenly and turned the lights on. Oh, it was the radio! He forgot to turn it off.</a:t>
            </a:r>
          </a:p>
        </p:txBody>
      </p:sp>
    </p:spTree>
    <p:extLst>
      <p:ext uri="{BB962C8B-B14F-4D97-AF65-F5344CB8AC3E}">
        <p14:creationId xmlns:p14="http://schemas.microsoft.com/office/powerpoint/2010/main" val="1665774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05</a:t>
            </a:r>
            <a:r>
              <a:rPr lang="en-US" altLang="ko-KR" sz="1200" b="1" dirty="0" smtClean="0">
                <a:solidFill>
                  <a:schemeClr val="bg1"/>
                </a:solidFill>
                <a:latin typeface="HY견고딕" panose="02030600000101010101" pitchFamily="18" charset="-127"/>
                <a:ea typeface="HY견고딕" panose="02030600000101010101" pitchFamily="18" charset="-127"/>
              </a:rPr>
              <a:t>_05 </a:t>
            </a:r>
            <a:r>
              <a:rPr lang="ko-KR" altLang="en-US" sz="1200" b="1" dirty="0" err="1" smtClean="0">
                <a:solidFill>
                  <a:schemeClr val="bg1"/>
                </a:solidFill>
                <a:latin typeface="HY견고딕" panose="02030600000101010101" pitchFamily="18" charset="-127"/>
                <a:ea typeface="HY견고딕" panose="02030600000101010101" pitchFamily="18" charset="-127"/>
              </a:rPr>
              <a:t>알리바바의</a:t>
            </a:r>
            <a:r>
              <a:rPr lang="ko-KR" altLang="en-US" sz="1200" b="1" dirty="0" smtClean="0">
                <a:solidFill>
                  <a:schemeClr val="bg1"/>
                </a:solidFill>
                <a:latin typeface="HY견고딕" panose="02030600000101010101" pitchFamily="18" charset="-127"/>
                <a:ea typeface="HY견고딕" panose="02030600000101010101" pitchFamily="18" charset="-127"/>
              </a:rPr>
              <a:t> 창업자</a:t>
            </a:r>
            <a:r>
              <a:rPr lang="en-US" altLang="ko-KR" sz="1200" b="1" dirty="0" smtClean="0">
                <a:solidFill>
                  <a:schemeClr val="bg1"/>
                </a:solidFill>
                <a:latin typeface="HY견고딕" panose="02030600000101010101" pitchFamily="18" charset="-127"/>
                <a:ea typeface="HY견고딕" panose="02030600000101010101" pitchFamily="18" charset="-127"/>
              </a:rPr>
              <a:t>, Jack </a:t>
            </a:r>
            <a:r>
              <a:rPr lang="en-US" altLang="ko-KR" sz="1200" b="1" dirty="0" err="1" smtClean="0">
                <a:solidFill>
                  <a:schemeClr val="bg1"/>
                </a:solidFill>
                <a:latin typeface="HY견고딕" panose="02030600000101010101" pitchFamily="18" charset="-127"/>
                <a:ea typeface="HY견고딕" panose="02030600000101010101" pitchFamily="18" charset="-127"/>
              </a:rPr>
              <a:t>Ma_A</a:t>
            </a:r>
            <a:r>
              <a:rPr lang="en-US" altLang="ko-KR" sz="1200" b="1" dirty="0" smtClean="0">
                <a:solidFill>
                  <a:schemeClr val="bg1"/>
                </a:solidFill>
                <a:latin typeface="HY견고딕" panose="02030600000101010101" pitchFamily="18" charset="-127"/>
                <a:ea typeface="HY견고딕" panose="02030600000101010101" pitchFamily="18" charset="-127"/>
              </a:rPr>
              <a:t> / p.48</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024924" cy="4455066"/>
          </a:xfrm>
          <a:prstGeom prst="rect">
            <a:avLst/>
          </a:prstGeom>
        </p:spPr>
        <p:txBody>
          <a:bodyPr wrap="square">
            <a:spAutoFit/>
          </a:bodyPr>
          <a:lstStyle/>
          <a:p>
            <a:pPr algn="just">
              <a:lnSpc>
                <a:spcPct val="150000"/>
              </a:lnSpc>
            </a:pPr>
            <a:r>
              <a:rPr lang="en-US" altLang="ko-KR" sz="2100" dirty="0" smtClean="0">
                <a:latin typeface="+mn-ea"/>
              </a:rPr>
              <a:t>  Jack </a:t>
            </a:r>
            <a:r>
              <a:rPr lang="en-US" altLang="ko-KR" sz="2100" dirty="0">
                <a:latin typeface="+mn-ea"/>
              </a:rPr>
              <a:t>Ma is the richest man in China. ( ① ) He started Alibaba. ( ② ) This is the biggest company </a:t>
            </a:r>
            <a:r>
              <a:rPr lang="en-US" altLang="ko-KR" sz="2100" dirty="0">
                <a:solidFill>
                  <a:srgbClr val="7030A0"/>
                </a:solidFill>
                <a:latin typeface="+mn-ea"/>
              </a:rPr>
              <a:t>doing</a:t>
            </a:r>
            <a:r>
              <a:rPr lang="en-US" altLang="ko-KR" sz="2100" dirty="0">
                <a:latin typeface="+mn-ea"/>
              </a:rPr>
              <a:t> business on the Internet in China. ( ③ ) He grew up in a very poor family. ( ④ ) He failed the college entrance exam twice. ( ⑤ ) Finally, he graduated from a teacher’s college, but he couldn’t get a job easily</a:t>
            </a:r>
            <a:r>
              <a:rPr lang="en-US" altLang="ko-KR" sz="2100" dirty="0" smtClean="0">
                <a:latin typeface="+mn-ea"/>
              </a:rPr>
              <a:t>.</a:t>
            </a:r>
          </a:p>
          <a:p>
            <a:pPr algn="just">
              <a:lnSpc>
                <a:spcPct val="150000"/>
              </a:lnSpc>
            </a:pPr>
            <a:endParaRPr lang="en-US" altLang="ko-KR" sz="2100" dirty="0">
              <a:latin typeface="+mn-ea"/>
            </a:endParaRPr>
          </a:p>
          <a:p>
            <a:pPr algn="just">
              <a:lnSpc>
                <a:spcPct val="150000"/>
              </a:lnSpc>
            </a:pPr>
            <a:endParaRPr lang="en-US" altLang="ko-KR" sz="2100" dirty="0">
              <a:latin typeface="+mn-ea"/>
            </a:endParaRPr>
          </a:p>
          <a:p>
            <a:pPr algn="just">
              <a:lnSpc>
                <a:spcPct val="150000"/>
              </a:lnSpc>
            </a:pPr>
            <a:endParaRPr lang="en-US" altLang="ko-KR" sz="2100" dirty="0">
              <a:latin typeface="+mn-ea"/>
            </a:endParaRPr>
          </a:p>
        </p:txBody>
      </p:sp>
      <p:sp>
        <p:nvSpPr>
          <p:cNvPr id="6" name="TextBox 5"/>
          <p:cNvSpPr txBox="1"/>
          <p:nvPr/>
        </p:nvSpPr>
        <p:spPr>
          <a:xfrm>
            <a:off x="554339" y="4414059"/>
            <a:ext cx="5829836"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ko-KR" dirty="0" smtClean="0"/>
              <a:t>However, his life was not easy from the start.</a:t>
            </a:r>
            <a:endParaRPr lang="ko-KR" altLang="en-US" dirty="0"/>
          </a:p>
        </p:txBody>
      </p:sp>
    </p:spTree>
    <p:extLst>
      <p:ext uri="{BB962C8B-B14F-4D97-AF65-F5344CB8AC3E}">
        <p14:creationId xmlns:p14="http://schemas.microsoft.com/office/powerpoint/2010/main" val="1429190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05</a:t>
            </a:r>
            <a:r>
              <a:rPr lang="en-US" altLang="ko-KR" sz="1200" b="1" dirty="0" smtClean="0">
                <a:solidFill>
                  <a:schemeClr val="bg1"/>
                </a:solidFill>
                <a:latin typeface="HY견고딕" panose="02030600000101010101" pitchFamily="18" charset="-127"/>
                <a:ea typeface="HY견고딕" panose="02030600000101010101" pitchFamily="18" charset="-127"/>
              </a:rPr>
              <a:t>_05 </a:t>
            </a:r>
            <a:r>
              <a:rPr lang="ko-KR" altLang="en-US" sz="1200" b="1" dirty="0" err="1" smtClean="0">
                <a:solidFill>
                  <a:schemeClr val="bg1"/>
                </a:solidFill>
                <a:latin typeface="HY견고딕" panose="02030600000101010101" pitchFamily="18" charset="-127"/>
                <a:ea typeface="HY견고딕" panose="02030600000101010101" pitchFamily="18" charset="-127"/>
              </a:rPr>
              <a:t>알리바바의</a:t>
            </a:r>
            <a:r>
              <a:rPr lang="ko-KR" altLang="en-US" sz="1200" b="1" dirty="0" smtClean="0">
                <a:solidFill>
                  <a:schemeClr val="bg1"/>
                </a:solidFill>
                <a:latin typeface="HY견고딕" panose="02030600000101010101" pitchFamily="18" charset="-127"/>
                <a:ea typeface="HY견고딕" panose="02030600000101010101" pitchFamily="18" charset="-127"/>
              </a:rPr>
              <a:t> 창업자</a:t>
            </a:r>
            <a:r>
              <a:rPr lang="en-US" altLang="ko-KR" sz="1200" b="1" dirty="0" smtClean="0">
                <a:solidFill>
                  <a:schemeClr val="bg1"/>
                </a:solidFill>
                <a:latin typeface="HY견고딕" panose="02030600000101010101" pitchFamily="18" charset="-127"/>
                <a:ea typeface="HY견고딕" panose="02030600000101010101" pitchFamily="18" charset="-127"/>
              </a:rPr>
              <a:t>, Jack </a:t>
            </a:r>
            <a:r>
              <a:rPr lang="en-US" altLang="ko-KR" sz="1200" b="1" dirty="0" err="1" smtClean="0">
                <a:solidFill>
                  <a:schemeClr val="bg1"/>
                </a:solidFill>
                <a:latin typeface="HY견고딕" panose="02030600000101010101" pitchFamily="18" charset="-127"/>
                <a:ea typeface="HY견고딕" panose="02030600000101010101" pitchFamily="18" charset="-127"/>
              </a:rPr>
              <a:t>Ma_B</a:t>
            </a:r>
            <a:r>
              <a:rPr lang="en-US" altLang="ko-KR" sz="1200" b="1" dirty="0" smtClean="0">
                <a:solidFill>
                  <a:schemeClr val="bg1"/>
                </a:solidFill>
                <a:latin typeface="HY견고딕" panose="02030600000101010101" pitchFamily="18" charset="-127"/>
                <a:ea typeface="HY견고딕" panose="02030600000101010101" pitchFamily="18" charset="-127"/>
              </a:rPr>
              <a:t> / p.49</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7991144" cy="3970318"/>
          </a:xfrm>
          <a:prstGeom prst="rect">
            <a:avLst/>
          </a:prstGeom>
        </p:spPr>
        <p:txBody>
          <a:bodyPr wrap="square">
            <a:spAutoFit/>
          </a:bodyPr>
          <a:lstStyle/>
          <a:p>
            <a:pPr algn="just">
              <a:lnSpc>
                <a:spcPct val="150000"/>
              </a:lnSpc>
            </a:pPr>
            <a:r>
              <a:rPr lang="en-US" altLang="ko-KR" sz="2100" dirty="0" smtClean="0">
                <a:latin typeface="+mn-ea"/>
              </a:rPr>
              <a:t>  In </a:t>
            </a:r>
            <a:r>
              <a:rPr lang="en-US" altLang="ko-KR" sz="2100" dirty="0">
                <a:latin typeface="+mn-ea"/>
              </a:rPr>
              <a:t>1995, he traveled to the United States and happened to use the Internet there for the first time. It was an </a:t>
            </a:r>
            <a:r>
              <a:rPr lang="en-US" altLang="ko-KR" sz="2100" dirty="0" smtClean="0">
                <a:solidFill>
                  <a:srgbClr val="7030A0"/>
                </a:solidFill>
                <a:latin typeface="+mn-ea"/>
              </a:rPr>
              <a:t>amazing</a:t>
            </a:r>
            <a:r>
              <a:rPr lang="en-US" altLang="ko-KR" sz="2100" dirty="0" smtClean="0">
                <a:latin typeface="+mn-ea"/>
              </a:rPr>
              <a:t> </a:t>
            </a:r>
            <a:r>
              <a:rPr lang="en-US" altLang="ko-KR" sz="2100" dirty="0">
                <a:latin typeface="+mn-ea"/>
              </a:rPr>
              <a:t>experience! He had a feeling that the Internet would change the world. Soon, he decided to start an online company named Alibaba. As time went by, it grew to become the most popular store in China. Jack Ma started from the bottom. But through hard work, he became the richest man in the country.</a:t>
            </a:r>
          </a:p>
          <a:p>
            <a:pPr algn="just">
              <a:lnSpc>
                <a:spcPct val="150000"/>
              </a:lnSpc>
            </a:pPr>
            <a:endParaRPr lang="en-US" altLang="ko-KR" sz="2100" dirty="0">
              <a:latin typeface="+mn-ea"/>
            </a:endParaRPr>
          </a:p>
        </p:txBody>
      </p:sp>
    </p:spTree>
    <p:extLst>
      <p:ext uri="{BB962C8B-B14F-4D97-AF65-F5344CB8AC3E}">
        <p14:creationId xmlns:p14="http://schemas.microsoft.com/office/powerpoint/2010/main" val="2812365184"/>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1593</TotalTime>
  <Words>528</Words>
  <Application>Microsoft Office PowerPoint</Application>
  <PresentationFormat>화면 슬라이드 쇼(4:3)</PresentationFormat>
  <Paragraphs>32</Paragraphs>
  <Slides>7</Slides>
  <Notes>7</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7</vt:i4>
      </vt:variant>
    </vt:vector>
  </HeadingPairs>
  <TitlesOfParts>
    <vt:vector size="13" baseType="lpstr">
      <vt:lpstr>HY견고딕</vt:lpstr>
      <vt:lpstr>맑은 고딕</vt:lpstr>
      <vt:lpstr>Arial</vt:lpstr>
      <vt:lpstr>Calibri</vt:lpstr>
      <vt:lpstr>Calibri Light</vt:lpstr>
      <vt:lpstr>Office 테마</vt:lpstr>
      <vt:lpstr>PowerPoint 프레젠테이션</vt:lpstr>
      <vt:lpstr>       Unit 05_01 날마다 변하는 나의 정체 / p.44 </vt:lpstr>
      <vt:lpstr>       Unit 05_02  진짜 같은 로봇 돌고래 / p.45</vt:lpstr>
      <vt:lpstr>       Unit 05_03 비행기를 사랑한 영화감독 / p.46 </vt:lpstr>
      <vt:lpstr>       Unit 05_04 캄캄한 거실의 무서운 인기척 / p.47 </vt:lpstr>
      <vt:lpstr>       Unit 05_05 알리바바의 창업자, Jack Ma_A / p.48 </vt:lpstr>
      <vt:lpstr>       Unit 05_05 알리바바의 창업자, Jack Ma_B / p.49 </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Windows 사용자</cp:lastModifiedBy>
  <cp:revision>634</cp:revision>
  <dcterms:created xsi:type="dcterms:W3CDTF">2018-12-11T01:44:20Z</dcterms:created>
  <dcterms:modified xsi:type="dcterms:W3CDTF">2020-04-26T20:59:03Z</dcterms:modified>
</cp:coreProperties>
</file>