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36" r:id="rId2"/>
    <p:sldId id="440" r:id="rId3"/>
    <p:sldId id="452" r:id="rId4"/>
    <p:sldId id="453" r:id="rId5"/>
    <p:sldId id="454" r:id="rId6"/>
    <p:sldId id="458" r:id="rId7"/>
    <p:sldId id="459"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g BH" initials="SB" lastIdx="1" clrIdx="0">
    <p:extLst>
      <p:ext uri="{19B8F6BF-5375-455C-9EA6-DF929625EA0E}">
        <p15:presenceInfo xmlns:p15="http://schemas.microsoft.com/office/powerpoint/2012/main" userId="660273b77dd1e11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883502"/>
    <a:srgbClr val="7E0000"/>
    <a:srgbClr val="D10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76" autoAdjust="0"/>
    <p:restoredTop sz="94660"/>
  </p:normalViewPr>
  <p:slideViewPr>
    <p:cSldViewPr snapToGrid="0">
      <p:cViewPr varScale="1">
        <p:scale>
          <a:sx n="115" d="100"/>
          <a:sy n="115" d="100"/>
        </p:scale>
        <p:origin x="6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E6CCC-F433-4825-AE83-CD41CE0CA138}" type="datetimeFigureOut">
              <a:rPr lang="ko-KR" altLang="en-US" smtClean="0"/>
              <a:t>2020-04-27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5A3FC-0A9D-4227-B056-48C9850E83A5}" type="slidenum">
              <a:rPr lang="ko-KR" altLang="en-US" smtClean="0"/>
              <a:t>‹#›</a:t>
            </a:fld>
            <a:endParaRPr lang="ko-KR" altLang="en-US"/>
          </a:p>
        </p:txBody>
      </p:sp>
    </p:spTree>
    <p:extLst>
      <p:ext uri="{BB962C8B-B14F-4D97-AF65-F5344CB8AC3E}">
        <p14:creationId xmlns:p14="http://schemas.microsoft.com/office/powerpoint/2010/main" val="265557447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371600" y="1143000"/>
            <a:ext cx="4114800" cy="3086100"/>
          </a:xfrm>
        </p:spPr>
      </p:sp>
      <p:sp>
        <p:nvSpPr>
          <p:cNvPr id="3" name="슬라이드 노트 개체 틀 2"/>
          <p:cNvSpPr>
            <a:spLocks noGrp="1"/>
          </p:cNvSpPr>
          <p:nvPr>
            <p:ph type="body" idx="1"/>
          </p:nvPr>
        </p:nvSpPr>
        <p:spPr/>
        <p:txBody>
          <a:bodyPr rtlCol="0"/>
          <a:lstStyle/>
          <a:p>
            <a:pPr rtl="0"/>
            <a:endParaRPr lang="ko-KR" altLang="en-US" noProof="1"/>
          </a:p>
        </p:txBody>
      </p:sp>
      <p:sp>
        <p:nvSpPr>
          <p:cNvPr id="4" name="슬라이드 번호 개체 틀 3"/>
          <p:cNvSpPr>
            <a:spLocks noGrp="1"/>
          </p:cNvSpPr>
          <p:nvPr>
            <p:ph type="sldNum" sz="quarter" idx="10"/>
          </p:nvPr>
        </p:nvSpPr>
        <p:spPr/>
        <p:txBody>
          <a:bodyPr rtlCol="0"/>
          <a:lstStyle/>
          <a:p>
            <a:pPr rtl="0"/>
            <a:fld id="{DF61EA0F-A667-4B49-8422-0062BC55E249}" type="slidenum">
              <a:rPr lang="en-US" altLang="ko-KR" noProof="1" smtClean="0"/>
              <a:t>1</a:t>
            </a:fld>
            <a:endParaRPr lang="ko-KR" altLang="en-US" noProof="1"/>
          </a:p>
        </p:txBody>
      </p:sp>
    </p:spTree>
    <p:extLst>
      <p:ext uri="{BB962C8B-B14F-4D97-AF65-F5344CB8AC3E}">
        <p14:creationId xmlns:p14="http://schemas.microsoft.com/office/powerpoint/2010/main" val="157672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2</a:t>
            </a:fld>
            <a:endParaRPr lang="ko-KR" altLang="en-US" noProof="1"/>
          </a:p>
        </p:txBody>
      </p:sp>
    </p:spTree>
    <p:extLst>
      <p:ext uri="{BB962C8B-B14F-4D97-AF65-F5344CB8AC3E}">
        <p14:creationId xmlns:p14="http://schemas.microsoft.com/office/powerpoint/2010/main" val="104726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3</a:t>
            </a:fld>
            <a:endParaRPr lang="ko-KR" altLang="en-US" noProof="1"/>
          </a:p>
        </p:txBody>
      </p:sp>
    </p:spTree>
    <p:extLst>
      <p:ext uri="{BB962C8B-B14F-4D97-AF65-F5344CB8AC3E}">
        <p14:creationId xmlns:p14="http://schemas.microsoft.com/office/powerpoint/2010/main" val="391222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4</a:t>
            </a:fld>
            <a:endParaRPr lang="ko-KR" altLang="en-US" noProof="1"/>
          </a:p>
        </p:txBody>
      </p:sp>
    </p:spTree>
    <p:extLst>
      <p:ext uri="{BB962C8B-B14F-4D97-AF65-F5344CB8AC3E}">
        <p14:creationId xmlns:p14="http://schemas.microsoft.com/office/powerpoint/2010/main" val="301170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5</a:t>
            </a:fld>
            <a:endParaRPr lang="ko-KR" altLang="en-US" noProof="1"/>
          </a:p>
        </p:txBody>
      </p:sp>
    </p:spTree>
    <p:extLst>
      <p:ext uri="{BB962C8B-B14F-4D97-AF65-F5344CB8AC3E}">
        <p14:creationId xmlns:p14="http://schemas.microsoft.com/office/powerpoint/2010/main" val="3550897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6</a:t>
            </a:fld>
            <a:endParaRPr lang="ko-KR" altLang="en-US" noProof="1"/>
          </a:p>
        </p:txBody>
      </p:sp>
    </p:spTree>
    <p:extLst>
      <p:ext uri="{BB962C8B-B14F-4D97-AF65-F5344CB8AC3E}">
        <p14:creationId xmlns:p14="http://schemas.microsoft.com/office/powerpoint/2010/main" val="2547554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noProof="1"/>
          </a:p>
        </p:txBody>
      </p:sp>
      <p:sp>
        <p:nvSpPr>
          <p:cNvPr id="4" name="슬라이드 번호 개체 틀 3"/>
          <p:cNvSpPr>
            <a:spLocks noGrp="1"/>
          </p:cNvSpPr>
          <p:nvPr>
            <p:ph type="sldNum" sz="quarter" idx="5"/>
          </p:nvPr>
        </p:nvSpPr>
        <p:spPr/>
        <p:txBody>
          <a:bodyPr/>
          <a:lstStyle/>
          <a:p>
            <a:fld id="{DF61EA0F-A667-4B49-8422-0062BC55E249}" type="slidenum">
              <a:rPr lang="en-US" altLang="ko-KR" noProof="1" dirty="0" smtClean="0"/>
              <a:pPr/>
              <a:t>7</a:t>
            </a:fld>
            <a:endParaRPr lang="ko-KR" altLang="en-US" noProof="1"/>
          </a:p>
        </p:txBody>
      </p:sp>
    </p:spTree>
    <p:extLst>
      <p:ext uri="{BB962C8B-B14F-4D97-AF65-F5344CB8AC3E}">
        <p14:creationId xmlns:p14="http://schemas.microsoft.com/office/powerpoint/2010/main" val="2966421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그림 6"/>
          <p:cNvPicPr>
            <a:picLocks noChangeAspect="1"/>
          </p:cNvPicPr>
          <p:nvPr userDrawn="1"/>
        </p:nvPicPr>
        <p:blipFill>
          <a:blip r:embed="rId2"/>
          <a:stretch>
            <a:fillRect/>
          </a:stretch>
        </p:blipFill>
        <p:spPr>
          <a:xfrm>
            <a:off x="634217" y="533400"/>
            <a:ext cx="5248275" cy="5791200"/>
          </a:xfrm>
          <a:prstGeom prst="rect">
            <a:avLst/>
          </a:prstGeom>
        </p:spPr>
      </p:pic>
    </p:spTree>
    <p:extLst>
      <p:ext uri="{BB962C8B-B14F-4D97-AF65-F5344CB8AC3E}">
        <p14:creationId xmlns:p14="http://schemas.microsoft.com/office/powerpoint/2010/main" val="390956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40737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8269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214438"/>
            <a:ext cx="7772400" cy="2387600"/>
          </a:xfrm>
        </p:spPr>
        <p:txBody>
          <a:bodyPr anchor="b">
            <a:normAutofit/>
          </a:bodyPr>
          <a:lstStyle>
            <a:lvl1pPr algn="l">
              <a:defRPr sz="9600" b="1" baseline="0">
                <a:solidFill>
                  <a:schemeClr val="tx1"/>
                </a:solidFill>
                <a:latin typeface="+mj-ea"/>
                <a:ea typeface="+mj-ea"/>
              </a:defRPr>
            </a:lvl1pPr>
          </a:lstStyle>
          <a:p>
            <a:r>
              <a:rPr lang="en-US" dirty="0" smtClean="0"/>
              <a:t>Unit 1 </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dirty="0"/>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128711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14400"/>
            <a:ext cx="7886700" cy="5262563"/>
          </a:xfrm>
          <a:solidFill>
            <a:schemeClr val="bg1"/>
          </a:solidFill>
        </p:spPr>
        <p:txBody>
          <a:bodyPr>
            <a:normAutofit/>
          </a:bodyPr>
          <a:lstStyle>
            <a:lvl1pPr marL="0" indent="0" algn="just">
              <a:lnSpc>
                <a:spcPts val="3300"/>
              </a:lnSpc>
              <a:buNone/>
              <a:defRPr sz="2200">
                <a:latin typeface="+mn-ea"/>
                <a:ea typeface="+mn-ea"/>
              </a:defRPr>
            </a:lvl1pPr>
          </a:lstStyle>
          <a:p>
            <a:pPr lvl="0"/>
            <a:r>
              <a:rPr lang="ko-KR" altLang="en-US" dirty="0" smtClean="0"/>
              <a:t>마스터 텍스트 스타일을 편집합니다</a:t>
            </a:r>
            <a:endParaRPr lang="en-US" altLang="ko-KR" dirty="0" smtClean="0"/>
          </a:p>
          <a:p>
            <a:pPr lvl="0"/>
            <a:r>
              <a:rPr lang="ko-KR" altLang="en-US" dirty="0" smtClean="0"/>
              <a:t>마스터 텍스트 스타일을 편집합니다 </a:t>
            </a:r>
          </a:p>
        </p:txBody>
      </p:sp>
      <p:sp>
        <p:nvSpPr>
          <p:cNvPr id="4" name="Date Placeholder 3"/>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C085BDA0-FA16-4832-A19C-832DF8CD7383}" type="slidenum">
              <a:rPr lang="ko-KR" altLang="en-US" smtClean="0"/>
              <a:t>‹#›</a:t>
            </a:fld>
            <a:endParaRPr lang="ko-KR" altLang="en-US"/>
          </a:p>
        </p:txBody>
      </p:sp>
      <p:sp>
        <p:nvSpPr>
          <p:cNvPr id="7" name="직사각형 6"/>
          <p:cNvSpPr/>
          <p:nvPr userDrawn="1"/>
        </p:nvSpPr>
        <p:spPr>
          <a:xfrm>
            <a:off x="0" y="4276"/>
            <a:ext cx="9144000" cy="5252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
        <p:nvSpPr>
          <p:cNvPr id="8" name="직사각형 7"/>
          <p:cNvSpPr/>
          <p:nvPr userDrawn="1"/>
        </p:nvSpPr>
        <p:spPr>
          <a:xfrm>
            <a:off x="0" y="4273"/>
            <a:ext cx="9144000" cy="52529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ko-KR" altLang="en-US" sz="2000" b="1" dirty="0">
              <a:solidFill>
                <a:srgbClr val="002060"/>
              </a:solidFill>
            </a:endParaRPr>
          </a:p>
        </p:txBody>
      </p:sp>
    </p:spTree>
    <p:extLst>
      <p:ext uri="{BB962C8B-B14F-4D97-AF65-F5344CB8AC3E}">
        <p14:creationId xmlns:p14="http://schemas.microsoft.com/office/powerpoint/2010/main" val="2476737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409217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629842" y="2505075"/>
            <a:ext cx="3868340"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7" name="Date Placeholder 6"/>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198681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US" dirty="0"/>
          </a:p>
        </p:txBody>
      </p:sp>
      <p:sp>
        <p:nvSpPr>
          <p:cNvPr id="3" name="Date Placeholder 2"/>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222358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4834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101159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smtClean="0"/>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Date Placeholder 4"/>
          <p:cNvSpPr>
            <a:spLocks noGrp="1"/>
          </p:cNvSpPr>
          <p:nvPr>
            <p:ph type="dt" sz="half" idx="10"/>
          </p:nvPr>
        </p:nvSpPr>
        <p:spPr/>
        <p:txBody>
          <a:bodyPr/>
          <a:lstStyle/>
          <a:p>
            <a:fld id="{73892B42-109F-4FD6-823A-C83C8A612206}" type="datetimeFigureOut">
              <a:rPr lang="ko-KR" altLang="en-US" smtClean="0"/>
              <a:t>2020-04-27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07591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B42-109F-4FD6-823A-C83C8A612206}" type="datetimeFigureOut">
              <a:rPr lang="ko-KR" altLang="en-US" smtClean="0"/>
              <a:t>2020-04-27</a:t>
            </a:fld>
            <a:endParaRPr lang="ko-KR"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5BDA0-FA16-4832-A19C-832DF8CD7383}" type="slidenum">
              <a:rPr lang="ko-KR" altLang="en-US" smtClean="0"/>
              <a:t>‹#›</a:t>
            </a:fld>
            <a:endParaRPr lang="ko-KR" altLang="en-US"/>
          </a:p>
        </p:txBody>
      </p:sp>
    </p:spTree>
    <p:extLst>
      <p:ext uri="{BB962C8B-B14F-4D97-AF65-F5344CB8AC3E}">
        <p14:creationId xmlns:p14="http://schemas.microsoft.com/office/powerpoint/2010/main" val="370883224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1"/>
          <p:cNvSpPr txBox="1">
            <a:spLocks/>
          </p:cNvSpPr>
          <p:nvPr/>
        </p:nvSpPr>
        <p:spPr>
          <a:xfrm>
            <a:off x="0" y="0"/>
            <a:ext cx="9144000" cy="4562475"/>
          </a:xfrm>
          <a:prstGeom prst="rect">
            <a:avLst/>
          </a:prstGeom>
          <a:solidFill>
            <a:srgbClr val="7030A0"/>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endParaRPr lang="ko-KR" altLang="en-US" sz="1500" noProof="1">
              <a:solidFill>
                <a:schemeClr val="bg1"/>
              </a:solidFill>
              <a:latin typeface="HY견고딕" panose="02030600000101010101" pitchFamily="18" charset="-127"/>
              <a:ea typeface="HY견고딕" panose="02030600000101010101" pitchFamily="18" charset="-127"/>
            </a:endParaRPr>
          </a:p>
        </p:txBody>
      </p:sp>
      <p:sp>
        <p:nvSpPr>
          <p:cNvPr id="3" name="부제목 2"/>
          <p:cNvSpPr>
            <a:spLocks noGrp="1"/>
          </p:cNvSpPr>
          <p:nvPr>
            <p:ph type="subTitle" idx="4294967295"/>
          </p:nvPr>
        </p:nvSpPr>
        <p:spPr>
          <a:xfrm>
            <a:off x="3865452" y="4944481"/>
            <a:ext cx="4683125" cy="1359860"/>
          </a:xfrm>
        </p:spPr>
        <p:txBody>
          <a:bodyPr rtlCol="0">
            <a:noAutofit/>
          </a:bodyPr>
          <a:lstStyle/>
          <a:p>
            <a:pPr marL="0" indent="0" algn="ctr" rtl="0">
              <a:buNone/>
            </a:pP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Reader’s </a:t>
            </a:r>
            <a:r>
              <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rPr>
              <a:t>Bank </a:t>
            </a:r>
            <a:r>
              <a:rPr lang="en-US" altLang="ko-KR" sz="3300" b="1" spc="38" noProof="1">
                <a:ln w="11430"/>
                <a:solidFill>
                  <a:schemeClr val="tx1">
                    <a:lumMod val="75000"/>
                    <a:lumOff val="25000"/>
                  </a:schemeClr>
                </a:solidFill>
                <a:effectLst>
                  <a:outerShdw blurRad="76200" dist="50800" dir="5400000" algn="tl" rotWithShape="0">
                    <a:srgbClr val="000000">
                      <a:alpha val="65000"/>
                    </a:srgbClr>
                  </a:outerShdw>
                </a:effectLst>
              </a:rPr>
              <a:t>Level 2</a:t>
            </a:r>
            <a:endParaRPr lang="en-US" altLang="ko-KR" sz="3300" b="1" spc="38" noProof="1" smtClean="0">
              <a:ln w="11430"/>
              <a:solidFill>
                <a:schemeClr val="tx1">
                  <a:lumMod val="75000"/>
                  <a:lumOff val="25000"/>
                </a:schemeClr>
              </a:solidFill>
              <a:effectLst>
                <a:outerShdw blurRad="76200" dist="50800" dir="5400000" algn="tl" rotWithShape="0">
                  <a:srgbClr val="000000">
                    <a:alpha val="65000"/>
                  </a:srgbClr>
                </a:outerShdw>
              </a:effectLst>
            </a:endParaRPr>
          </a:p>
          <a:p>
            <a:pPr marL="0" indent="0" algn="ctr" rtl="0">
              <a:buNone/>
            </a:pPr>
            <a:r>
              <a:rPr lang="en-US" altLang="ko-KR" sz="4800" b="1" spc="38" noProof="1" smtClean="0">
                <a:ln w="11430"/>
                <a:solidFill>
                  <a:schemeClr val="tx1">
                    <a:lumMod val="75000"/>
                    <a:lumOff val="25000"/>
                  </a:schemeClr>
                </a:solidFill>
                <a:effectLst>
                  <a:outerShdw blurRad="76200" dist="50800" dir="5400000" algn="tl" rotWithShape="0">
                    <a:srgbClr val="000000">
                      <a:alpha val="65000"/>
                    </a:srgbClr>
                  </a:outerShdw>
                </a:effectLst>
              </a:rPr>
              <a:t>Unit 02</a:t>
            </a:r>
            <a:endParaRPr lang="ko-KR" altLang="en-US" sz="4800" b="1" spc="38" noProof="1">
              <a:ln w="11430"/>
              <a:solidFill>
                <a:schemeClr val="tx1">
                  <a:lumMod val="75000"/>
                  <a:lumOff val="25000"/>
                </a:schemeClr>
              </a:solidFill>
              <a:effectLst>
                <a:outerShdw blurRad="76200" dist="50800" dir="5400000" algn="tl" rotWithShape="0">
                  <a:srgbClr val="000000">
                    <a:alpha val="65000"/>
                  </a:srgbClr>
                </a:outerShdw>
              </a:effectLst>
            </a:endParaRPr>
          </a:p>
        </p:txBody>
      </p:sp>
      <p:sp>
        <p:nvSpPr>
          <p:cNvPr id="4" name="부제목 4"/>
          <p:cNvSpPr txBox="1">
            <a:spLocks/>
          </p:cNvSpPr>
          <p:nvPr/>
        </p:nvSpPr>
        <p:spPr>
          <a:xfrm>
            <a:off x="3436974" y="1936453"/>
            <a:ext cx="4984012" cy="2431435"/>
          </a:xfrm>
          <a:prstGeom prst="rect">
            <a:avLst/>
          </a:prstGeom>
        </p:spPr>
        <p:txBody>
          <a:bodyPr vert="horz" wrap="square" lIns="68580" tIns="34290" rIns="68580" bIns="34290" rtlCol="0">
            <a:spAutoFit/>
          </a:bodyPr>
          <a:lstStyle>
            <a:lvl1pPr marL="0" indent="0" algn="l" defTabSz="914400" rtl="0" eaLnBrk="1" latinLnBrk="1" hangingPunct="1">
              <a:lnSpc>
                <a:spcPct val="150000"/>
              </a:lnSpc>
              <a:spcBef>
                <a:spcPts val="600"/>
              </a:spcBef>
              <a:buFont typeface="Arial" panose="020B0604020202020204" pitchFamily="34" charset="0"/>
              <a:buNone/>
              <a:defRPr sz="2800" kern="1200">
                <a:solidFill>
                  <a:srgbClr val="D24726"/>
                </a:solidFill>
                <a:latin typeface="맑은 고딕" panose="020B0503020000020004" pitchFamily="50" charset="-127"/>
                <a:ea typeface="맑은 고딕" panose="020B0503020000020004" pitchFamily="50" charset="-127"/>
                <a:cs typeface="+mn-cs"/>
              </a:defRPr>
            </a:lvl1pPr>
            <a:lvl2pPr marL="457200" indent="0" algn="ctr" defTabSz="914400" rtl="0" eaLnBrk="1" latinLnBrk="1" hangingPunct="1">
              <a:lnSpc>
                <a:spcPct val="90000"/>
              </a:lnSpc>
              <a:spcBef>
                <a:spcPct val="30000"/>
              </a:spcBef>
              <a:buFont typeface="Arial" panose="020B0604020202020204" pitchFamily="34" charset="0"/>
              <a:buNone/>
              <a:defRPr sz="2000" kern="1200">
                <a:solidFill>
                  <a:schemeClr val="tx1"/>
                </a:solidFill>
                <a:latin typeface="맑은 고딕" panose="020B0503020000020004" pitchFamily="50" charset="-127"/>
                <a:ea typeface="+mn-ea"/>
                <a:cs typeface="+mn-cs"/>
              </a:defRPr>
            </a:lvl2pPr>
            <a:lvl3pPr marL="914400" indent="0" algn="ctr" defTabSz="914400" rtl="0" eaLnBrk="1" latinLnBrk="1" hangingPunct="1">
              <a:lnSpc>
                <a:spcPct val="90000"/>
              </a:lnSpc>
              <a:spcBef>
                <a:spcPct val="30000"/>
              </a:spcBef>
              <a:buFont typeface="Arial" panose="020B0604020202020204" pitchFamily="34" charset="0"/>
              <a:buNone/>
              <a:defRPr sz="1800" kern="1200">
                <a:solidFill>
                  <a:schemeClr val="tx1"/>
                </a:solidFill>
                <a:latin typeface="맑은 고딕" panose="020B0503020000020004" pitchFamily="50" charset="-127"/>
                <a:ea typeface="+mn-ea"/>
                <a:cs typeface="+mn-cs"/>
              </a:defRPr>
            </a:lvl3pPr>
            <a:lvl4pPr marL="1371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4pPr>
            <a:lvl5pPr marL="18288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맑은 고딕" panose="020B0503020000020004" pitchFamily="50" charset="-127"/>
                <a:ea typeface="+mn-ea"/>
                <a:cs typeface="+mn-cs"/>
              </a:defRPr>
            </a:lvl5pPr>
            <a:lvl6pPr marL="22860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1"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수업용 </a:t>
            </a:r>
            <a:endParaRPr lang="en-US" altLang="ko-KR" sz="4950" b="1" spc="38" dirty="0">
              <a:ln w="11430"/>
              <a:solidFill>
                <a:schemeClr val="bg1">
                  <a:lumMod val="95000"/>
                </a:schemeClr>
              </a:solidFill>
              <a:effectLst>
                <a:outerShdw blurRad="76200" dist="50800" dir="5400000" algn="tl" rotWithShape="0">
                  <a:srgbClr val="000000">
                    <a:alpha val="65000"/>
                  </a:srgbClr>
                </a:outerShdw>
              </a:effectLst>
            </a:endParaRPr>
          </a:p>
          <a:p>
            <a:pPr algn="ct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본문 </a:t>
            </a:r>
            <a:r>
              <a:rPr lang="en-US" altLang="ko-KR" sz="4950" b="1" spc="38" dirty="0">
                <a:ln w="11430"/>
                <a:solidFill>
                  <a:schemeClr val="bg1">
                    <a:lumMod val="95000"/>
                  </a:schemeClr>
                </a:solidFill>
                <a:effectLst>
                  <a:outerShdw blurRad="76200" dist="50800" dir="5400000" algn="tl" rotWithShape="0">
                    <a:srgbClr val="000000">
                      <a:alpha val="65000"/>
                    </a:srgbClr>
                  </a:outerShdw>
                </a:effectLst>
              </a:rPr>
              <a:t>PPT </a:t>
            </a:r>
            <a:r>
              <a:rPr lang="ko-KR" altLang="en-US" sz="4950" b="1" spc="38" dirty="0">
                <a:ln w="11430"/>
                <a:solidFill>
                  <a:schemeClr val="bg1">
                    <a:lumMod val="95000"/>
                  </a:schemeClr>
                </a:solidFill>
                <a:effectLst>
                  <a:outerShdw blurRad="76200" dist="50800" dir="5400000" algn="tl" rotWithShape="0">
                    <a:srgbClr val="000000">
                      <a:alpha val="65000"/>
                    </a:srgbClr>
                  </a:outerShdw>
                </a:effectLst>
              </a:rPr>
              <a:t>자료</a:t>
            </a:r>
          </a:p>
        </p:txBody>
      </p:sp>
      <p:pic>
        <p:nvPicPr>
          <p:cNvPr id="5" name="그림 4"/>
          <p:cNvPicPr>
            <a:picLocks noChangeAspect="1"/>
          </p:cNvPicPr>
          <p:nvPr/>
        </p:nvPicPr>
        <p:blipFill>
          <a:blip r:embed="rId3"/>
          <a:stretch>
            <a:fillRect/>
          </a:stretch>
        </p:blipFill>
        <p:spPr>
          <a:xfrm>
            <a:off x="575531" y="1171213"/>
            <a:ext cx="3090381" cy="41028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0093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144000" cy="627321"/>
          </a:xfrm>
          <a:solidFill>
            <a:schemeClr val="bg2">
              <a:lumMod val="50000"/>
            </a:schemeClr>
          </a:solidFill>
        </p:spPr>
        <p:txBody>
          <a:bodyPr rtlCol="0">
            <a:noAutofit/>
          </a:bodyPr>
          <a:lstStyle/>
          <a:p>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a:solidFill>
                  <a:schemeClr val="bg1"/>
                </a:solidFill>
                <a:latin typeface="HY견고딕" panose="02030600000101010101" pitchFamily="18" charset="-127"/>
                <a:ea typeface="HY견고딕" panose="02030600000101010101" pitchFamily="18" charset="-127"/>
              </a:rPr>
              <a:t> </a:t>
            </a: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_01 </a:t>
            </a:r>
            <a:r>
              <a:rPr lang="en-US" altLang="ko-KR" sz="1500" b="1" dirty="0" smtClean="0">
                <a:solidFill>
                  <a:schemeClr val="bg1"/>
                </a:solidFill>
                <a:latin typeface="HY견고딕" panose="02030600000101010101" pitchFamily="18" charset="-127"/>
                <a:ea typeface="HY견고딕" panose="02030600000101010101" pitchFamily="18" charset="-127"/>
              </a:rPr>
              <a:t>Ella</a:t>
            </a:r>
            <a:r>
              <a:rPr lang="ko-KR" altLang="en-US" sz="1500" b="1" dirty="0" smtClean="0">
                <a:solidFill>
                  <a:schemeClr val="bg1"/>
                </a:solidFill>
                <a:latin typeface="HY견고딕" panose="02030600000101010101" pitchFamily="18" charset="-127"/>
                <a:ea typeface="HY견고딕" panose="02030600000101010101" pitchFamily="18" charset="-127"/>
              </a:rPr>
              <a:t>가 발견한 대륙 </a:t>
            </a:r>
            <a:r>
              <a:rPr lang="en-US" altLang="ko-KR" sz="1200" b="1" dirty="0" smtClean="0">
                <a:solidFill>
                  <a:schemeClr val="bg1"/>
                </a:solidFill>
                <a:latin typeface="HY견고딕" panose="02030600000101010101" pitchFamily="18" charset="-127"/>
                <a:ea typeface="HY견고딕" panose="02030600000101010101" pitchFamily="18" charset="-127"/>
              </a:rPr>
              <a:t>/ p.20</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sp>
        <p:nvSpPr>
          <p:cNvPr id="5" name="직사각형 4"/>
          <p:cNvSpPr/>
          <p:nvPr/>
        </p:nvSpPr>
        <p:spPr>
          <a:xfrm>
            <a:off x="554340" y="1036672"/>
            <a:ext cx="8024924" cy="3970318"/>
          </a:xfrm>
          <a:prstGeom prst="rect">
            <a:avLst/>
          </a:prstGeom>
        </p:spPr>
        <p:txBody>
          <a:bodyPr wrap="square">
            <a:spAutoFit/>
          </a:bodyPr>
          <a:lstStyle/>
          <a:p>
            <a:pPr algn="just">
              <a:lnSpc>
                <a:spcPct val="150000"/>
              </a:lnSpc>
            </a:pPr>
            <a:r>
              <a:rPr lang="en-US" altLang="ko-KR" sz="2100" dirty="0" smtClean="0">
                <a:latin typeface="+mn-ea"/>
              </a:rPr>
              <a:t>  The </a:t>
            </a:r>
            <a:r>
              <a:rPr lang="en-US" altLang="ko-KR" sz="2100" dirty="0">
                <a:latin typeface="+mn-ea"/>
              </a:rPr>
              <a:t>students are learning about world history. They are looking at a big world map. The teacher says to Ella, “Where is America? Can you find it on the map?” </a:t>
            </a:r>
            <a:endParaRPr lang="en-US" altLang="ko-KR" sz="2100" dirty="0" smtClean="0">
              <a:latin typeface="+mn-ea"/>
            </a:endParaRPr>
          </a:p>
          <a:p>
            <a:pPr algn="just">
              <a:lnSpc>
                <a:spcPct val="150000"/>
              </a:lnSpc>
            </a:pPr>
            <a:r>
              <a:rPr lang="en-US" altLang="ko-KR" sz="2100" dirty="0">
                <a:latin typeface="+mn-ea"/>
              </a:rPr>
              <a:t> </a:t>
            </a:r>
            <a:r>
              <a:rPr lang="en-US" altLang="ko-KR" sz="2100" dirty="0" smtClean="0">
                <a:latin typeface="+mn-ea"/>
              </a:rPr>
              <a:t> Ella </a:t>
            </a:r>
            <a:r>
              <a:rPr lang="en-US" altLang="ko-KR" sz="2100" dirty="0">
                <a:latin typeface="+mn-ea"/>
              </a:rPr>
              <a:t>goes to the map. She says, “It’s here.” </a:t>
            </a:r>
            <a:endParaRPr lang="en-US" altLang="ko-KR" sz="2100" dirty="0" smtClean="0">
              <a:latin typeface="+mn-ea"/>
            </a:endParaRPr>
          </a:p>
          <a:p>
            <a:pPr algn="just">
              <a:lnSpc>
                <a:spcPct val="150000"/>
              </a:lnSpc>
            </a:pPr>
            <a:r>
              <a:rPr lang="en-US" altLang="ko-KR" sz="2100" dirty="0">
                <a:latin typeface="+mn-ea"/>
              </a:rPr>
              <a:t> </a:t>
            </a:r>
            <a:r>
              <a:rPr lang="en-US" altLang="ko-KR" sz="2100" dirty="0" smtClean="0">
                <a:latin typeface="+mn-ea"/>
              </a:rPr>
              <a:t> “</a:t>
            </a:r>
            <a:r>
              <a:rPr lang="en-US" altLang="ko-KR" sz="2100" dirty="0">
                <a:latin typeface="+mn-ea"/>
              </a:rPr>
              <a:t>Very good,” says the teacher. </a:t>
            </a:r>
            <a:endParaRPr lang="en-US" altLang="ko-KR" sz="2100" dirty="0" smtClean="0">
              <a:latin typeface="+mn-ea"/>
            </a:endParaRPr>
          </a:p>
          <a:p>
            <a:pPr algn="just">
              <a:lnSpc>
                <a:spcPct val="150000"/>
              </a:lnSpc>
            </a:pPr>
            <a:r>
              <a:rPr lang="en-US" altLang="ko-KR" sz="2100" dirty="0">
                <a:latin typeface="+mn-ea"/>
              </a:rPr>
              <a:t> </a:t>
            </a:r>
            <a:r>
              <a:rPr lang="en-US" altLang="ko-KR" sz="2100" dirty="0" smtClean="0">
                <a:latin typeface="+mn-ea"/>
              </a:rPr>
              <a:t> “</a:t>
            </a:r>
            <a:r>
              <a:rPr lang="en-US" altLang="ko-KR" sz="2100" dirty="0">
                <a:latin typeface="+mn-ea"/>
              </a:rPr>
              <a:t>Now Jack, who discovered America?” </a:t>
            </a:r>
            <a:endParaRPr lang="en-US" altLang="ko-KR" sz="2100" dirty="0" smtClean="0">
              <a:latin typeface="+mn-ea"/>
            </a:endParaRPr>
          </a:p>
          <a:p>
            <a:pPr algn="just">
              <a:lnSpc>
                <a:spcPct val="150000"/>
              </a:lnSpc>
            </a:pPr>
            <a:r>
              <a:rPr lang="en-US" altLang="ko-KR" sz="2100" dirty="0">
                <a:latin typeface="+mn-ea"/>
              </a:rPr>
              <a:t> </a:t>
            </a:r>
            <a:r>
              <a:rPr lang="en-US" altLang="ko-KR" sz="2100" dirty="0" smtClean="0">
                <a:latin typeface="+mn-ea"/>
              </a:rPr>
              <a:t> Jack </a:t>
            </a:r>
            <a:r>
              <a:rPr lang="en-US" altLang="ko-KR" sz="2100" dirty="0">
                <a:latin typeface="+mn-ea"/>
              </a:rPr>
              <a:t>answers, “Ella </a:t>
            </a:r>
            <a:r>
              <a:rPr lang="en-US" altLang="ko-KR" sz="2100" dirty="0">
                <a:solidFill>
                  <a:srgbClr val="7030A0"/>
                </a:solidFill>
                <a:latin typeface="+mn-ea"/>
              </a:rPr>
              <a:t>did</a:t>
            </a:r>
            <a:r>
              <a:rPr lang="en-US" altLang="ko-KR" sz="2100" dirty="0">
                <a:latin typeface="+mn-ea"/>
              </a:rPr>
              <a:t>.”</a:t>
            </a:r>
          </a:p>
          <a:p>
            <a:pPr algn="just">
              <a:lnSpc>
                <a:spcPct val="150000"/>
              </a:lnSpc>
            </a:pPr>
            <a:endParaRPr lang="en-US" altLang="ko-KR" sz="2100" dirty="0">
              <a:latin typeface="+mn-ea"/>
            </a:endParaRPr>
          </a:p>
        </p:txBody>
      </p:sp>
    </p:spTree>
    <p:extLst>
      <p:ext uri="{BB962C8B-B14F-4D97-AF65-F5344CB8AC3E}">
        <p14:creationId xmlns:p14="http://schemas.microsoft.com/office/powerpoint/2010/main" val="150256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552745"/>
            <a:chOff x="0" y="0"/>
            <a:chExt cx="9144000" cy="3552745"/>
          </a:xfrm>
        </p:grpSpPr>
        <p:sp>
          <p:nvSpPr>
            <p:cNvPr id="5" name="직사각형 4"/>
            <p:cNvSpPr/>
            <p:nvPr/>
          </p:nvSpPr>
          <p:spPr>
            <a:xfrm>
              <a:off x="564731" y="1036672"/>
              <a:ext cx="8024924" cy="2516073"/>
            </a:xfrm>
            <a:prstGeom prst="rect">
              <a:avLst/>
            </a:prstGeom>
          </p:spPr>
          <p:txBody>
            <a:bodyPr wrap="square">
              <a:spAutoFit/>
            </a:bodyPr>
            <a:lstStyle/>
            <a:p>
              <a:pPr algn="just">
                <a:lnSpc>
                  <a:spcPct val="150000"/>
                </a:lnSpc>
              </a:pPr>
              <a:r>
                <a:rPr lang="en-US" altLang="ko-KR" sz="2100" dirty="0" smtClean="0">
                  <a:latin typeface="+mn-ea"/>
                </a:rPr>
                <a:t>  Ricky </a:t>
              </a:r>
              <a:r>
                <a:rPr lang="en-US" altLang="ko-KR" sz="2100" dirty="0">
                  <a:latin typeface="+mn-ea"/>
                </a:rPr>
                <a:t>forgets everything. He can’t find his cellphone. He can’t find his glasses. But he has an idea to solve this problem. He turns on a video recorder! It records everything he does. It is a good idea! Now he </a:t>
              </a:r>
              <a:r>
                <a:rPr lang="en-US" altLang="ko-KR" sz="2100" dirty="0">
                  <a:solidFill>
                    <a:srgbClr val="7030A0"/>
                  </a:solidFill>
                  <a:latin typeface="+mn-ea"/>
                </a:rPr>
                <a:t>doesn’t have to </a:t>
              </a:r>
              <a:r>
                <a:rPr lang="en-US" altLang="ko-KR" sz="2100" dirty="0">
                  <a:latin typeface="+mn-ea"/>
                </a:rPr>
                <a:t>look everywhere to find something. If he turns on his video recorder</a:t>
              </a:r>
              <a:r>
                <a:rPr lang="en-US" altLang="ko-KR" sz="2100" dirty="0" smtClean="0">
                  <a:latin typeface="+mn-ea"/>
                </a:rPr>
                <a:t>, ________________.</a:t>
              </a: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_02 </a:t>
                </a:r>
                <a:r>
                  <a:rPr lang="ko-KR" altLang="en-US" sz="1200" b="1" dirty="0" smtClean="0">
                    <a:solidFill>
                      <a:schemeClr val="bg1"/>
                    </a:solidFill>
                    <a:latin typeface="HY견고딕" panose="02030600000101010101" pitchFamily="18" charset="-127"/>
                    <a:ea typeface="HY견고딕" panose="02030600000101010101" pitchFamily="18" charset="-127"/>
                  </a:rPr>
                  <a:t>기발한 건망증 해결책</a:t>
                </a:r>
                <a:r>
                  <a:rPr lang="en-US" altLang="ko-KR" sz="1200" b="1" dirty="0" smtClean="0">
                    <a:solidFill>
                      <a:schemeClr val="bg1"/>
                    </a:solidFill>
                    <a:latin typeface="HY견고딕" panose="02030600000101010101" pitchFamily="18" charset="-127"/>
                    <a:ea typeface="HY견고딕" panose="02030600000101010101" pitchFamily="18" charset="-127"/>
                  </a:rPr>
                  <a:t> / p.21</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404611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490292"/>
            <a:chOff x="0" y="0"/>
            <a:chExt cx="9144000" cy="3490292"/>
          </a:xfrm>
        </p:grpSpPr>
        <p:sp>
          <p:nvSpPr>
            <p:cNvPr id="5" name="직사각형 4"/>
            <p:cNvSpPr/>
            <p:nvPr/>
          </p:nvSpPr>
          <p:spPr>
            <a:xfrm>
              <a:off x="564731" y="1036672"/>
              <a:ext cx="8024924" cy="2453620"/>
            </a:xfrm>
            <a:prstGeom prst="rect">
              <a:avLst/>
            </a:prstGeom>
          </p:spPr>
          <p:txBody>
            <a:bodyPr wrap="square">
              <a:spAutoFit/>
            </a:bodyPr>
            <a:lstStyle/>
            <a:p>
              <a:pPr algn="just">
                <a:lnSpc>
                  <a:spcPct val="150000"/>
                </a:lnSpc>
              </a:pPr>
              <a:r>
                <a:rPr lang="en-US" altLang="ko-KR" sz="2100" dirty="0" smtClean="0">
                  <a:latin typeface="+mn-ea"/>
                </a:rPr>
                <a:t>  What </a:t>
              </a:r>
              <a:r>
                <a:rPr lang="en-US" altLang="ko-KR" sz="2100" dirty="0">
                  <a:latin typeface="+mn-ea"/>
                </a:rPr>
                <a:t>is Steve Jobs’ favorite fruit? Apples, of course. When he began the company in 1976, he didn’t have a good name for it. Jobs was worried. One day, he told his workers, “Think of a name by five o’clock. If you don’t, I will name the company Apple.” They didn’t come up with any name, so </a:t>
              </a:r>
              <a:r>
                <a:rPr lang="en-US" altLang="ko-KR" sz="2100" u="sng" dirty="0">
                  <a:latin typeface="+mn-ea"/>
                </a:rPr>
                <a:t>he </a:t>
              </a:r>
              <a:r>
                <a:rPr lang="en-US" altLang="ko-KR" sz="2100" u="sng" dirty="0">
                  <a:solidFill>
                    <a:srgbClr val="7030A0"/>
                  </a:solidFill>
                  <a:latin typeface="+mn-ea"/>
                </a:rPr>
                <a:t>did</a:t>
              </a:r>
              <a:r>
                <a:rPr lang="en-US" altLang="ko-KR" sz="2100" dirty="0">
                  <a:latin typeface="+mn-ea"/>
                </a:rPr>
                <a:t>.</a:t>
              </a: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_03 Apple </a:t>
                </a:r>
                <a:r>
                  <a:rPr lang="ko-KR" altLang="en-US" sz="1200" b="1" dirty="0" smtClean="0">
                    <a:solidFill>
                      <a:schemeClr val="bg1"/>
                    </a:solidFill>
                    <a:latin typeface="HY견고딕" panose="02030600000101010101" pitchFamily="18" charset="-127"/>
                    <a:ea typeface="HY견고딕" panose="02030600000101010101" pitchFamily="18" charset="-127"/>
                  </a:rPr>
                  <a:t>사의 탄생 일화</a:t>
                </a:r>
                <a:r>
                  <a:rPr lang="en-US" altLang="ko-KR" sz="1200" b="1" dirty="0" smtClean="0">
                    <a:solidFill>
                      <a:schemeClr val="bg1"/>
                    </a:solidFill>
                    <a:latin typeface="HY견고딕" panose="02030600000101010101" pitchFamily="18" charset="-127"/>
                    <a:ea typeface="HY견고딕" panose="02030600000101010101" pitchFamily="18" charset="-127"/>
                  </a:rPr>
                  <a:t> / p.22</a:t>
                </a:r>
                <a:r>
                  <a:rPr lang="ko-KR" altLang="en-US" sz="1200" b="1" dirty="0" smtClean="0">
                    <a:solidFill>
                      <a:schemeClr val="bg1"/>
                    </a:solidFill>
                    <a:latin typeface="HY견고딕" panose="02030600000101010101" pitchFamily="18" charset="-127"/>
                    <a:ea typeface="HY견고딕" panose="02030600000101010101" pitchFamily="18" charset="-127"/>
                  </a:rPr>
                  <a:t> </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206047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4037493"/>
            <a:chOff x="0" y="0"/>
            <a:chExt cx="9144000" cy="4037493"/>
          </a:xfrm>
        </p:grpSpPr>
        <p:sp>
          <p:nvSpPr>
            <p:cNvPr id="5" name="직사각형 4"/>
            <p:cNvSpPr/>
            <p:nvPr/>
          </p:nvSpPr>
          <p:spPr>
            <a:xfrm>
              <a:off x="564731" y="1036672"/>
              <a:ext cx="8024924" cy="3000821"/>
            </a:xfrm>
            <a:prstGeom prst="rect">
              <a:avLst/>
            </a:prstGeom>
          </p:spPr>
          <p:txBody>
            <a:bodyPr wrap="square">
              <a:spAutoFit/>
            </a:bodyPr>
            <a:lstStyle/>
            <a:p>
              <a:pPr algn="just">
                <a:lnSpc>
                  <a:spcPct val="150000"/>
                </a:lnSpc>
              </a:pPr>
              <a:r>
                <a:rPr lang="en-US" altLang="ko-KR" sz="2100" dirty="0" smtClean="0">
                  <a:latin typeface="+mn-ea"/>
                </a:rPr>
                <a:t>  Luke </a:t>
              </a:r>
              <a:r>
                <a:rPr lang="en-US" altLang="ko-KR" sz="2100" dirty="0">
                  <a:solidFill>
                    <a:srgbClr val="7030A0"/>
                  </a:solidFill>
                  <a:latin typeface="+mn-ea"/>
                </a:rPr>
                <a:t>had to </a:t>
              </a:r>
              <a:r>
                <a:rPr lang="en-US" altLang="ko-KR" sz="2100" dirty="0">
                  <a:latin typeface="+mn-ea"/>
                </a:rPr>
                <a:t>move to a new school. He </a:t>
              </a:r>
              <a:r>
                <a:rPr lang="en-US" altLang="ko-KR" sz="2100" dirty="0">
                  <a:solidFill>
                    <a:srgbClr val="7030A0"/>
                  </a:solidFill>
                  <a:latin typeface="+mn-ea"/>
                </a:rPr>
                <a:t>had to </a:t>
              </a:r>
              <a:r>
                <a:rPr lang="en-US" altLang="ko-KR" sz="2100" dirty="0">
                  <a:latin typeface="+mn-ea"/>
                </a:rPr>
                <a:t>leave his friends behind. He was worried about making new friends. But his parents told him that he </a:t>
              </a:r>
              <a:r>
                <a:rPr lang="en-US" altLang="ko-KR" sz="2100" dirty="0">
                  <a:solidFill>
                    <a:srgbClr val="7030A0"/>
                  </a:solidFill>
                  <a:latin typeface="+mn-ea"/>
                </a:rPr>
                <a:t>didn’t have to </a:t>
              </a:r>
              <a:r>
                <a:rPr lang="en-US" altLang="ko-KR" sz="2100" dirty="0">
                  <a:latin typeface="+mn-ea"/>
                </a:rPr>
                <a:t>worry. The next day he went to the new school. Luke was still scared. However, the teacher was very kind, and the students were friendly and helpful. So he had no problem at the new school. </a:t>
              </a: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_04  </a:t>
                </a:r>
                <a:r>
                  <a:rPr lang="ko-KR" altLang="en-US" sz="1200" b="1" dirty="0" smtClean="0">
                    <a:solidFill>
                      <a:schemeClr val="bg1"/>
                    </a:solidFill>
                    <a:latin typeface="HY견고딕" panose="02030600000101010101" pitchFamily="18" charset="-127"/>
                    <a:ea typeface="HY견고딕" panose="02030600000101010101" pitchFamily="18" charset="-127"/>
                  </a:rPr>
                  <a:t>새 학교에서의 첫 날 </a:t>
                </a:r>
                <a:r>
                  <a:rPr lang="en-US" altLang="ko-KR" sz="1200" b="1" dirty="0" smtClean="0">
                    <a:solidFill>
                      <a:schemeClr val="bg1"/>
                    </a:solidFill>
                    <a:latin typeface="HY견고딕" panose="02030600000101010101" pitchFamily="18" charset="-127"/>
                    <a:ea typeface="HY견고딕" panose="02030600000101010101" pitchFamily="18" charset="-127"/>
                  </a:rPr>
                  <a:t>/ p.23</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1867966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975040"/>
            <a:chOff x="0" y="0"/>
            <a:chExt cx="9144000" cy="3975040"/>
          </a:xfrm>
        </p:grpSpPr>
        <p:sp>
          <p:nvSpPr>
            <p:cNvPr id="5" name="직사각형 4"/>
            <p:cNvSpPr/>
            <p:nvPr/>
          </p:nvSpPr>
          <p:spPr>
            <a:xfrm>
              <a:off x="564731" y="1036672"/>
              <a:ext cx="8024924" cy="2938368"/>
            </a:xfrm>
            <a:prstGeom prst="rect">
              <a:avLst/>
            </a:prstGeom>
          </p:spPr>
          <p:txBody>
            <a:bodyPr wrap="square">
              <a:spAutoFit/>
            </a:bodyPr>
            <a:lstStyle/>
            <a:p>
              <a:pPr algn="just">
                <a:lnSpc>
                  <a:spcPct val="150000"/>
                </a:lnSpc>
              </a:pPr>
              <a:r>
                <a:rPr lang="en-US" altLang="ko-KR" sz="2100" dirty="0" smtClean="0">
                  <a:latin typeface="+mn-ea"/>
                </a:rPr>
                <a:t>  Today</a:t>
              </a:r>
              <a:r>
                <a:rPr lang="en-US" altLang="ko-KR" sz="2100" dirty="0">
                  <a:latin typeface="+mn-ea"/>
                </a:rPr>
                <a:t>, many kids wear makeup. Is this okay? Some people say yes. When kids wear makeup, </a:t>
              </a:r>
              <a:r>
                <a:rPr lang="en-US" altLang="ko-KR" sz="2100" dirty="0" smtClean="0">
                  <a:latin typeface="+mn-ea"/>
                </a:rPr>
                <a:t>①</a:t>
              </a:r>
              <a:r>
                <a:rPr lang="en-US" altLang="ko-KR" sz="2100" u="sng" dirty="0" smtClean="0">
                  <a:latin typeface="+mn-ea"/>
                </a:rPr>
                <a:t>they</a:t>
              </a:r>
              <a:r>
                <a:rPr lang="en-US" altLang="ko-KR" sz="2100" dirty="0" smtClean="0">
                  <a:latin typeface="+mn-ea"/>
                </a:rPr>
                <a:t> </a:t>
              </a:r>
              <a:r>
                <a:rPr lang="en-US" altLang="ko-KR" sz="2100" dirty="0">
                  <a:latin typeface="+mn-ea"/>
                </a:rPr>
                <a:t>feel better about themselves. </a:t>
              </a:r>
              <a:r>
                <a:rPr lang="en-US" altLang="ko-KR" sz="2100" dirty="0" smtClean="0">
                  <a:latin typeface="+mn-ea"/>
                </a:rPr>
                <a:t>②</a:t>
              </a:r>
              <a:r>
                <a:rPr lang="en-US" altLang="ko-KR" sz="2100" u="sng" dirty="0" smtClean="0">
                  <a:latin typeface="+mn-ea"/>
                </a:rPr>
                <a:t>They</a:t>
              </a:r>
              <a:r>
                <a:rPr lang="en-US" altLang="ko-KR" sz="2100" dirty="0" smtClean="0">
                  <a:latin typeface="+mn-ea"/>
                </a:rPr>
                <a:t> </a:t>
              </a:r>
              <a:r>
                <a:rPr lang="en-US" altLang="ko-KR" sz="2100" dirty="0">
                  <a:latin typeface="+mn-ea"/>
                </a:rPr>
                <a:t>can show off the parts of </a:t>
              </a:r>
              <a:r>
                <a:rPr lang="en-US" altLang="ko-KR" sz="2100" dirty="0" smtClean="0">
                  <a:latin typeface="+mn-ea"/>
                </a:rPr>
                <a:t>③</a:t>
              </a:r>
              <a:r>
                <a:rPr lang="en-US" altLang="ko-KR" sz="2100" u="sng" dirty="0" smtClean="0">
                  <a:latin typeface="+mn-ea"/>
                </a:rPr>
                <a:t>their</a:t>
              </a:r>
              <a:r>
                <a:rPr lang="en-US" altLang="ko-KR" sz="2100" dirty="0" smtClean="0">
                  <a:latin typeface="+mn-ea"/>
                </a:rPr>
                <a:t> </a:t>
              </a:r>
              <a:r>
                <a:rPr lang="en-US" altLang="ko-KR" sz="2100" dirty="0">
                  <a:latin typeface="+mn-ea"/>
                </a:rPr>
                <a:t>face they like. They can also hide the parts </a:t>
              </a:r>
              <a:r>
                <a:rPr lang="en-US" altLang="ko-KR" sz="2100" dirty="0" smtClean="0">
                  <a:latin typeface="+mn-ea"/>
                </a:rPr>
                <a:t>④</a:t>
              </a:r>
              <a:r>
                <a:rPr lang="en-US" altLang="ko-KR" sz="2100" u="sng" dirty="0" smtClean="0">
                  <a:latin typeface="+mn-ea"/>
                </a:rPr>
                <a:t>they</a:t>
              </a:r>
              <a:r>
                <a:rPr lang="en-US" altLang="ko-KR" sz="2100" dirty="0" smtClean="0">
                  <a:latin typeface="+mn-ea"/>
                </a:rPr>
                <a:t> </a:t>
              </a:r>
              <a:r>
                <a:rPr lang="en-US" altLang="ko-KR" sz="2100" dirty="0">
                  <a:latin typeface="+mn-ea"/>
                </a:rPr>
                <a:t>don’t like, so they </a:t>
              </a:r>
              <a:r>
                <a:rPr lang="en-US" altLang="ko-KR" sz="2100" dirty="0">
                  <a:solidFill>
                    <a:srgbClr val="7030A0"/>
                  </a:solidFill>
                  <a:latin typeface="+mn-ea"/>
                </a:rPr>
                <a:t>don’t have to </a:t>
              </a:r>
              <a:r>
                <a:rPr lang="en-US" altLang="ko-KR" sz="2100" dirty="0">
                  <a:latin typeface="+mn-ea"/>
                </a:rPr>
                <a:t>worry about </a:t>
              </a:r>
              <a:r>
                <a:rPr lang="en-US" altLang="ko-KR" sz="2100" dirty="0" smtClean="0">
                  <a:latin typeface="+mn-ea"/>
                </a:rPr>
                <a:t>⑤</a:t>
              </a:r>
              <a:r>
                <a:rPr lang="en-US" altLang="ko-KR" sz="2100" u="sng" dirty="0" smtClean="0">
                  <a:latin typeface="+mn-ea"/>
                </a:rPr>
                <a:t>them</a:t>
              </a:r>
              <a:r>
                <a:rPr lang="en-US" altLang="ko-KR" sz="2100" dirty="0">
                  <a:latin typeface="+mn-ea"/>
                </a:rPr>
                <a:t>.</a:t>
              </a:r>
            </a:p>
            <a:p>
              <a:pPr algn="ju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화장하는 아이들</a:t>
                </a:r>
                <a:r>
                  <a:rPr lang="en-US" altLang="ko-KR" sz="1200" b="1" dirty="0" smtClean="0">
                    <a:solidFill>
                      <a:schemeClr val="bg1"/>
                    </a:solidFill>
                    <a:latin typeface="HY견고딕" panose="02030600000101010101" pitchFamily="18" charset="-127"/>
                    <a:ea typeface="HY견고딕" panose="02030600000101010101" pitchFamily="18" charset="-127"/>
                  </a:rPr>
                  <a:t>_A</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p.24</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487422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7217765" y="40935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1</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nvGrpSpPr>
          <p:cNvPr id="9" name="그룹 8"/>
          <p:cNvGrpSpPr/>
          <p:nvPr/>
        </p:nvGrpSpPr>
        <p:grpSpPr>
          <a:xfrm>
            <a:off x="0" y="0"/>
            <a:ext cx="9144000" cy="3490292"/>
            <a:chOff x="0" y="0"/>
            <a:chExt cx="9144000" cy="3490292"/>
          </a:xfrm>
        </p:grpSpPr>
        <p:sp>
          <p:nvSpPr>
            <p:cNvPr id="5" name="직사각형 4"/>
            <p:cNvSpPr/>
            <p:nvPr/>
          </p:nvSpPr>
          <p:spPr>
            <a:xfrm>
              <a:off x="564731" y="1036672"/>
              <a:ext cx="8024924" cy="2453620"/>
            </a:xfrm>
            <a:prstGeom prst="rect">
              <a:avLst/>
            </a:prstGeom>
          </p:spPr>
          <p:txBody>
            <a:bodyPr wrap="square">
              <a:spAutoFit/>
            </a:bodyPr>
            <a:lstStyle/>
            <a:p>
              <a:pPr algn="dist">
                <a:lnSpc>
                  <a:spcPct val="150000"/>
                </a:lnSpc>
              </a:pPr>
              <a:r>
                <a:rPr lang="en-US" altLang="ko-KR" sz="2100" dirty="0">
                  <a:latin typeface="+mn-ea"/>
                </a:rPr>
                <a:t> </a:t>
              </a:r>
              <a:r>
                <a:rPr lang="en-US" altLang="ko-KR" sz="2100" dirty="0" smtClean="0">
                  <a:latin typeface="+mn-ea"/>
                </a:rPr>
                <a:t>  But </a:t>
              </a:r>
              <a:r>
                <a:rPr lang="en-US" altLang="ko-KR" sz="2100" dirty="0">
                  <a:latin typeface="+mn-ea"/>
                </a:rPr>
                <a:t>some people think that kids should not wear makeup. They think that makeup can cause skin problems. Instead of wearing makeup, kids should eat healthy food and exercise. </a:t>
              </a:r>
              <a:r>
                <a:rPr lang="en-US" altLang="ko-KR" sz="2100" u="sng" dirty="0">
                  <a:latin typeface="+mn-ea"/>
                </a:rPr>
                <a:t>That way</a:t>
              </a:r>
              <a:r>
                <a:rPr lang="en-US" altLang="ko-KR" sz="2100" dirty="0">
                  <a:latin typeface="+mn-ea"/>
                </a:rPr>
                <a:t>, they will be beautiful on the inside and outside.</a:t>
              </a:r>
            </a:p>
            <a:p>
              <a:pPr algn="dist">
                <a:lnSpc>
                  <a:spcPct val="150000"/>
                </a:lnSpc>
              </a:pPr>
              <a:endParaRPr lang="en-US" altLang="ko-KR" sz="2100" dirty="0">
                <a:latin typeface="+mn-ea"/>
              </a:endParaRPr>
            </a:p>
          </p:txBody>
        </p:sp>
        <p:grpSp>
          <p:nvGrpSpPr>
            <p:cNvPr id="4" name="그룹 3"/>
            <p:cNvGrpSpPr/>
            <p:nvPr/>
          </p:nvGrpSpPr>
          <p:grpSpPr>
            <a:xfrm>
              <a:off x="0" y="0"/>
              <a:ext cx="9144000" cy="639403"/>
              <a:chOff x="0" y="0"/>
              <a:chExt cx="9144000" cy="639403"/>
            </a:xfrm>
          </p:grpSpPr>
          <p:sp>
            <p:nvSpPr>
              <p:cNvPr id="6" name="제목 1"/>
              <p:cNvSpPr txBox="1">
                <a:spLocks/>
              </p:cNvSpPr>
              <p:nvPr/>
            </p:nvSpPr>
            <p:spPr>
              <a:xfrm>
                <a:off x="0" y="0"/>
                <a:ext cx="9144000" cy="627321"/>
              </a:xfrm>
              <a:prstGeom prst="rect">
                <a:avLst/>
              </a:prstGeom>
              <a:solidFill>
                <a:schemeClr val="bg2">
                  <a:lumMod val="50000"/>
                </a:schemeClr>
              </a:solidFill>
            </p:spPr>
            <p:txBody>
              <a:bodyPr vert="horz" lIns="91440" tIns="45720" rIns="91440" bIns="45720" rtlCol="0" anchor="ctr">
                <a:noAutofit/>
              </a:bodyPr>
              <a:lstStyle>
                <a:lvl1pPr algn="l" defTabSz="914400" rtl="0" eaLnBrk="1" latinLnBrk="1" hangingPunct="1">
                  <a:lnSpc>
                    <a:spcPct val="90000"/>
                  </a:lnSpc>
                  <a:spcBef>
                    <a:spcPct val="0"/>
                  </a:spcBef>
                  <a:buNone/>
                  <a:defRPr sz="4400" kern="1200">
                    <a:solidFill>
                      <a:schemeClr val="tx1"/>
                    </a:solidFill>
                    <a:latin typeface="+mj-lt"/>
                    <a:ea typeface="+mj-ea"/>
                    <a:cs typeface="+mj-cs"/>
                  </a:defRPr>
                </a:lvl1pPr>
              </a:lstStyle>
              <a:p>
                <a:r>
                  <a:rPr lang="en-US" altLang="ko-KR" sz="1500" b="1" dirty="0" smtClean="0">
                    <a:solidFill>
                      <a:schemeClr val="bg1"/>
                    </a:solidFill>
                    <a:latin typeface="HY견고딕" panose="02030600000101010101" pitchFamily="18" charset="-127"/>
                    <a:ea typeface="HY견고딕" panose="02030600000101010101" pitchFamily="18" charset="-127"/>
                  </a:rPr>
                  <a:t>  </a:t>
                </a:r>
                <a:br>
                  <a:rPr lang="en-US" altLang="ko-KR" sz="1500" b="1" dirty="0" smtClean="0">
                    <a:solidFill>
                      <a:schemeClr val="bg1"/>
                    </a:solidFill>
                    <a:latin typeface="HY견고딕" panose="02030600000101010101" pitchFamily="18" charset="-127"/>
                    <a:ea typeface="HY견고딕" panose="02030600000101010101" pitchFamily="18" charset="-127"/>
                  </a:rPr>
                </a:br>
                <a:r>
                  <a:rPr lang="en-US" altLang="ko-KR" sz="1500" b="1" dirty="0" smtClean="0">
                    <a:solidFill>
                      <a:schemeClr val="bg1"/>
                    </a:solidFill>
                    <a:latin typeface="HY견고딕" panose="02030600000101010101" pitchFamily="18" charset="-127"/>
                    <a:ea typeface="HY견고딕" panose="02030600000101010101" pitchFamily="18" charset="-127"/>
                  </a:rPr>
                  <a:t>    Unit 02</a:t>
                </a:r>
                <a:r>
                  <a:rPr lang="en-US" altLang="ko-KR" sz="1200" b="1" dirty="0" smtClean="0">
                    <a:solidFill>
                      <a:schemeClr val="bg1"/>
                    </a:solidFill>
                    <a:latin typeface="HY견고딕" panose="02030600000101010101" pitchFamily="18" charset="-127"/>
                    <a:ea typeface="HY견고딕" panose="02030600000101010101" pitchFamily="18" charset="-127"/>
                  </a:rPr>
                  <a:t>_05  </a:t>
                </a:r>
                <a:r>
                  <a:rPr lang="ko-KR" altLang="en-US" sz="1200" b="1" dirty="0" smtClean="0">
                    <a:solidFill>
                      <a:schemeClr val="bg1"/>
                    </a:solidFill>
                    <a:latin typeface="HY견고딕" panose="02030600000101010101" pitchFamily="18" charset="-127"/>
                    <a:ea typeface="HY견고딕" panose="02030600000101010101" pitchFamily="18" charset="-127"/>
                  </a:rPr>
                  <a:t>화장하는 아이들</a:t>
                </a:r>
                <a:r>
                  <a:rPr lang="en-US" altLang="ko-KR" sz="1200" b="1" dirty="0" smtClean="0">
                    <a:solidFill>
                      <a:schemeClr val="bg1"/>
                    </a:solidFill>
                    <a:latin typeface="HY견고딕" panose="02030600000101010101" pitchFamily="18" charset="-127"/>
                    <a:ea typeface="HY견고딕" panose="02030600000101010101" pitchFamily="18" charset="-127"/>
                  </a:rPr>
                  <a:t>_B</a:t>
                </a:r>
                <a:r>
                  <a:rPr lang="ko-KR" altLang="en-US" sz="1200" b="1" dirty="0" smtClean="0">
                    <a:solidFill>
                      <a:schemeClr val="bg1"/>
                    </a:solidFill>
                    <a:latin typeface="HY견고딕" panose="02030600000101010101" pitchFamily="18" charset="-127"/>
                    <a:ea typeface="HY견고딕" panose="02030600000101010101" pitchFamily="18" charset="-127"/>
                  </a:rPr>
                  <a:t> </a:t>
                </a:r>
                <a:r>
                  <a:rPr lang="en-US" altLang="ko-KR" sz="1200" b="1" dirty="0" smtClean="0">
                    <a:solidFill>
                      <a:schemeClr val="bg1"/>
                    </a:solidFill>
                    <a:latin typeface="HY견고딕" panose="02030600000101010101" pitchFamily="18" charset="-127"/>
                    <a:ea typeface="HY견고딕" panose="02030600000101010101" pitchFamily="18" charset="-127"/>
                  </a:rPr>
                  <a:t>/ p.25</a:t>
                </a:r>
                <a:endParaRPr lang="ko-KR" altLang="en-US" sz="1500" b="1" noProof="1">
                  <a:solidFill>
                    <a:schemeClr val="bg1"/>
                  </a:solidFill>
                  <a:latin typeface="HY견고딕" panose="02030600000101010101" pitchFamily="18" charset="-127"/>
                  <a:ea typeface="HY견고딕" panose="02030600000101010101" pitchFamily="18" charset="-127"/>
                </a:endParaRPr>
              </a:p>
            </p:txBody>
          </p:sp>
          <p:sp>
            <p:nvSpPr>
              <p:cNvPr id="8" name="내용 개체 틀 2"/>
              <p:cNvSpPr txBox="1">
                <a:spLocks/>
              </p:cNvSpPr>
              <p:nvPr/>
            </p:nvSpPr>
            <p:spPr>
              <a:xfrm>
                <a:off x="7356471" y="400171"/>
                <a:ext cx="1766747" cy="239232"/>
              </a:xfrm>
              <a:prstGeom prst="rect">
                <a:avLst/>
              </a:prstGeom>
            </p:spPr>
            <p:txBody>
              <a:bodyPr vert="horz" lIns="68580" tIns="34290" rIns="68580" bIns="34290" rtlCol="0">
                <a:normAutofit/>
              </a:bodyPr>
              <a:lstStyle>
                <a:lvl1pPr marL="228600" indent="-228600" algn="l" defTabSz="914400" rtl="0" eaLnBrk="1" latinLnBrk="1" hangingPunct="1">
                  <a:lnSpc>
                    <a:spcPct val="90000"/>
                  </a:lnSpc>
                  <a:spcBef>
                    <a:spcPct val="30000"/>
                  </a:spcBef>
                  <a:buFont typeface="Arial" panose="020B0604020202020204" pitchFamily="34" charset="0"/>
                  <a:buChar char="•"/>
                  <a:defRPr sz="2800" kern="1200">
                    <a:solidFill>
                      <a:schemeClr val="tx1"/>
                    </a:solidFill>
                    <a:latin typeface="맑은 고딕" panose="020B0503020000020004" pitchFamily="50" charset="-127"/>
                    <a:ea typeface="+mn-ea"/>
                    <a:cs typeface="+mn-cs"/>
                  </a:defRPr>
                </a:lvl1pPr>
                <a:lvl2pPr marL="685800" indent="-228600" algn="l" defTabSz="914400" rtl="0" eaLnBrk="1" latinLnBrk="1" hangingPunct="1">
                  <a:lnSpc>
                    <a:spcPct val="90000"/>
                  </a:lnSpc>
                  <a:spcBef>
                    <a:spcPct val="30000"/>
                  </a:spcBef>
                  <a:buFont typeface="Arial" panose="020B0604020202020204" pitchFamily="34" charset="0"/>
                  <a:buChar char="•"/>
                  <a:defRPr sz="2400" kern="1200">
                    <a:solidFill>
                      <a:schemeClr val="tx1"/>
                    </a:solidFill>
                    <a:latin typeface="맑은 고딕" panose="020B0503020000020004" pitchFamily="50" charset="-127"/>
                    <a:ea typeface="+mn-ea"/>
                    <a:cs typeface="+mn-cs"/>
                  </a:defRPr>
                </a:lvl2pPr>
                <a:lvl3pPr marL="1143000" indent="-228600" algn="l" defTabSz="914400" rtl="0" eaLnBrk="1" latinLnBrk="1" hangingPunct="1">
                  <a:lnSpc>
                    <a:spcPct val="90000"/>
                  </a:lnSpc>
                  <a:spcBef>
                    <a:spcPct val="30000"/>
                  </a:spcBef>
                  <a:buFont typeface="Arial" panose="020B0604020202020204" pitchFamily="34" charset="0"/>
                  <a:buChar char="•"/>
                  <a:defRPr sz="2000" kern="1200">
                    <a:solidFill>
                      <a:schemeClr val="tx1"/>
                    </a:solidFill>
                    <a:latin typeface="맑은 고딕" panose="020B0503020000020004" pitchFamily="50" charset="-127"/>
                    <a:ea typeface="+mn-ea"/>
                    <a:cs typeface="+mn-cs"/>
                  </a:defRPr>
                </a:lvl3pPr>
                <a:lvl4pPr marL="1600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4pPr>
                <a:lvl5pPr marL="20574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맑은 고딕" panose="020B0503020000020004" pitchFamily="50" charset="-127"/>
                    <a:ea typeface="+mn-ea"/>
                    <a:cs typeface="+mn-cs"/>
                  </a:defRPr>
                </a:lvl5pPr>
                <a:lvl6pPr marL="25146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ko-KR" sz="1050" noProof="1">
                    <a:solidFill>
                      <a:schemeClr val="bg1"/>
                    </a:solidFill>
                    <a:latin typeface="HY견고딕" panose="02030600000101010101" pitchFamily="18" charset="-127"/>
                    <a:ea typeface="HY견고딕" panose="02030600000101010101" pitchFamily="18" charset="-127"/>
                  </a:rPr>
                  <a:t>Reader</a:t>
                </a:r>
                <a:r>
                  <a:rPr lang="en-US" altLang="ko-KR" sz="1050" noProof="1">
                    <a:solidFill>
                      <a:schemeClr val="bg1"/>
                    </a:solidFill>
                    <a:ea typeface="맑은 고딕" panose="020B0503020000020004" pitchFamily="50" charset="-127"/>
                  </a:rPr>
                  <a:t>’</a:t>
                </a:r>
                <a:r>
                  <a:rPr lang="en-US" altLang="ko-KR" sz="1050" noProof="1">
                    <a:solidFill>
                      <a:schemeClr val="bg1"/>
                    </a:solidFill>
                    <a:latin typeface="HY견고딕" panose="02030600000101010101" pitchFamily="18" charset="-127"/>
                    <a:ea typeface="HY견고딕" panose="02030600000101010101" pitchFamily="18" charset="-127"/>
                  </a:rPr>
                  <a:t>s Bank Level </a:t>
                </a:r>
                <a:r>
                  <a:rPr lang="en-US" altLang="ko-KR" sz="1050" noProof="1" smtClean="0">
                    <a:solidFill>
                      <a:schemeClr val="bg1"/>
                    </a:solidFill>
                    <a:latin typeface="HY견고딕" panose="02030600000101010101" pitchFamily="18" charset="-127"/>
                    <a:ea typeface="HY견고딕" panose="02030600000101010101" pitchFamily="18" charset="-127"/>
                  </a:rPr>
                  <a:t>2</a:t>
                </a:r>
                <a:endParaRPr lang="ko-KR" altLang="en-US" sz="1050" noProof="1">
                  <a:solidFill>
                    <a:schemeClr val="bg1"/>
                  </a:solidFill>
                  <a:latin typeface="HY견고딕" panose="02030600000101010101" pitchFamily="18" charset="-127"/>
                  <a:ea typeface="HY견고딕" panose="02030600000101010101" pitchFamily="18" charset="-127"/>
                </a:endParaRPr>
              </a:p>
              <a:p>
                <a:endParaRPr lang="ko-KR" altLang="en-US" sz="2100" noProof="1">
                  <a:ea typeface="맑은 고딕" panose="020B0503020000020004" pitchFamily="50" charset="-127"/>
                </a:endParaRPr>
              </a:p>
            </p:txBody>
          </p:sp>
        </p:grpSp>
      </p:grpSp>
    </p:spTree>
    <p:extLst>
      <p:ext uri="{BB962C8B-B14F-4D97-AF65-F5344CB8AC3E}">
        <p14:creationId xmlns:p14="http://schemas.microsoft.com/office/powerpoint/2010/main" val="394061370"/>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1574</TotalTime>
  <Words>475</Words>
  <Application>Microsoft Office PowerPoint</Application>
  <PresentationFormat>화면 슬라이드 쇼(4:3)</PresentationFormat>
  <Paragraphs>38</Paragraphs>
  <Slides>7</Slides>
  <Notes>7</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HY견고딕</vt:lpstr>
      <vt:lpstr>맑은 고딕</vt:lpstr>
      <vt:lpstr>Arial</vt:lpstr>
      <vt:lpstr>Calibri</vt:lpstr>
      <vt:lpstr>Calibri Light</vt:lpstr>
      <vt:lpstr>Office 테마</vt:lpstr>
      <vt:lpstr>PowerPoint 프레젠테이션</vt:lpstr>
      <vt:lpstr>       Unit 02_01 Ella가 발견한 대륙 / p.20 </vt:lpstr>
      <vt:lpstr>PowerPoint 프레젠테이션</vt:lpstr>
      <vt:lpstr>PowerPoint 프레젠테이션</vt:lpstr>
      <vt:lpstr>PowerPoint 프레젠테이션</vt:lpstr>
      <vt:lpstr>PowerPoint 프레젠테이션</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605</cp:revision>
  <dcterms:created xsi:type="dcterms:W3CDTF">2018-12-11T01:44:20Z</dcterms:created>
  <dcterms:modified xsi:type="dcterms:W3CDTF">2020-04-26T20:43:10Z</dcterms:modified>
</cp:coreProperties>
</file>