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436" r:id="rId2"/>
    <p:sldId id="440" r:id="rId3"/>
    <p:sldId id="457" r:id="rId4"/>
    <p:sldId id="458" r:id="rId5"/>
    <p:sldId id="460" r:id="rId6"/>
    <p:sldId id="459" r:id="rId7"/>
    <p:sldId id="461" r:id="rId8"/>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ng BH" initials="SB" lastIdx="2" clrIdx="0">
    <p:extLst>
      <p:ext uri="{19B8F6BF-5375-455C-9EA6-DF929625EA0E}">
        <p15:presenceInfo xmlns:p15="http://schemas.microsoft.com/office/powerpoint/2012/main" userId="660273b77dd1e11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777"/>
    <a:srgbClr val="883502"/>
    <a:srgbClr val="7E0000"/>
    <a:srgbClr val="D109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76" autoAdjust="0"/>
    <p:restoredTop sz="94660"/>
  </p:normalViewPr>
  <p:slideViewPr>
    <p:cSldViewPr snapToGrid="0">
      <p:cViewPr varScale="1">
        <p:scale>
          <a:sx n="115" d="100"/>
          <a:sy n="115" d="100"/>
        </p:scale>
        <p:origin x="69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8E6CCC-F433-4825-AE83-CD41CE0CA138}" type="datetimeFigureOut">
              <a:rPr lang="ko-KR" altLang="en-US" smtClean="0"/>
              <a:t>2020-04-27</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65A3FC-0A9D-4227-B056-48C9850E83A5}" type="slidenum">
              <a:rPr lang="ko-KR" altLang="en-US" smtClean="0"/>
              <a:t>‹#›</a:t>
            </a:fld>
            <a:endParaRPr lang="ko-KR" altLang="en-US"/>
          </a:p>
        </p:txBody>
      </p:sp>
    </p:spTree>
    <p:extLst>
      <p:ext uri="{BB962C8B-B14F-4D97-AF65-F5344CB8AC3E}">
        <p14:creationId xmlns:p14="http://schemas.microsoft.com/office/powerpoint/2010/main" val="265557447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371600" y="1143000"/>
            <a:ext cx="4114800" cy="3086100"/>
          </a:xfrm>
        </p:spPr>
      </p:sp>
      <p:sp>
        <p:nvSpPr>
          <p:cNvPr id="3" name="슬라이드 노트 개체 틀 2"/>
          <p:cNvSpPr>
            <a:spLocks noGrp="1"/>
          </p:cNvSpPr>
          <p:nvPr>
            <p:ph type="body" idx="1"/>
          </p:nvPr>
        </p:nvSpPr>
        <p:spPr/>
        <p:txBody>
          <a:bodyPr rtlCol="0"/>
          <a:lstStyle/>
          <a:p>
            <a:pPr rtl="0"/>
            <a:endParaRPr lang="ko-KR" altLang="en-US" noProof="1"/>
          </a:p>
        </p:txBody>
      </p:sp>
      <p:sp>
        <p:nvSpPr>
          <p:cNvPr id="4" name="슬라이드 번호 개체 틀 3"/>
          <p:cNvSpPr>
            <a:spLocks noGrp="1"/>
          </p:cNvSpPr>
          <p:nvPr>
            <p:ph type="sldNum" sz="quarter" idx="10"/>
          </p:nvPr>
        </p:nvSpPr>
        <p:spPr/>
        <p:txBody>
          <a:bodyPr rtlCol="0"/>
          <a:lstStyle/>
          <a:p>
            <a:pPr rtl="0"/>
            <a:fld id="{DF61EA0F-A667-4B49-8422-0062BC55E249}" type="slidenum">
              <a:rPr lang="en-US" altLang="ko-KR" noProof="1" smtClean="0"/>
              <a:t>1</a:t>
            </a:fld>
            <a:endParaRPr lang="ko-KR" altLang="en-US" noProof="1"/>
          </a:p>
        </p:txBody>
      </p:sp>
    </p:spTree>
    <p:extLst>
      <p:ext uri="{BB962C8B-B14F-4D97-AF65-F5344CB8AC3E}">
        <p14:creationId xmlns:p14="http://schemas.microsoft.com/office/powerpoint/2010/main" val="1576729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2</a:t>
            </a:fld>
            <a:endParaRPr lang="ko-KR" altLang="en-US" noProof="1"/>
          </a:p>
        </p:txBody>
      </p:sp>
    </p:spTree>
    <p:extLst>
      <p:ext uri="{BB962C8B-B14F-4D97-AF65-F5344CB8AC3E}">
        <p14:creationId xmlns:p14="http://schemas.microsoft.com/office/powerpoint/2010/main" val="1047263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3</a:t>
            </a:fld>
            <a:endParaRPr lang="ko-KR" altLang="en-US" noProof="1"/>
          </a:p>
        </p:txBody>
      </p:sp>
    </p:spTree>
    <p:extLst>
      <p:ext uri="{BB962C8B-B14F-4D97-AF65-F5344CB8AC3E}">
        <p14:creationId xmlns:p14="http://schemas.microsoft.com/office/powerpoint/2010/main" val="1219609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4</a:t>
            </a:fld>
            <a:endParaRPr lang="ko-KR" altLang="en-US" noProof="1"/>
          </a:p>
        </p:txBody>
      </p:sp>
    </p:spTree>
    <p:extLst>
      <p:ext uri="{BB962C8B-B14F-4D97-AF65-F5344CB8AC3E}">
        <p14:creationId xmlns:p14="http://schemas.microsoft.com/office/powerpoint/2010/main" val="1663621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5</a:t>
            </a:fld>
            <a:endParaRPr lang="ko-KR" altLang="en-US" noProof="1"/>
          </a:p>
        </p:txBody>
      </p:sp>
    </p:spTree>
    <p:extLst>
      <p:ext uri="{BB962C8B-B14F-4D97-AF65-F5344CB8AC3E}">
        <p14:creationId xmlns:p14="http://schemas.microsoft.com/office/powerpoint/2010/main" val="642285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6</a:t>
            </a:fld>
            <a:endParaRPr lang="ko-KR" altLang="en-US" noProof="1"/>
          </a:p>
        </p:txBody>
      </p:sp>
    </p:spTree>
    <p:extLst>
      <p:ext uri="{BB962C8B-B14F-4D97-AF65-F5344CB8AC3E}">
        <p14:creationId xmlns:p14="http://schemas.microsoft.com/office/powerpoint/2010/main" val="1595669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7</a:t>
            </a:fld>
            <a:endParaRPr lang="ko-KR" altLang="en-US" noProof="1"/>
          </a:p>
        </p:txBody>
      </p:sp>
    </p:spTree>
    <p:extLst>
      <p:ext uri="{BB962C8B-B14F-4D97-AF65-F5344CB8AC3E}">
        <p14:creationId xmlns:p14="http://schemas.microsoft.com/office/powerpoint/2010/main" val="7507338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구역 머리글">
    <p:spTree>
      <p:nvGrpSpPr>
        <p:cNvPr id="1" name=""/>
        <p:cNvGrpSpPr/>
        <p:nvPr/>
      </p:nvGrpSpPr>
      <p:grpSpPr>
        <a:xfrm>
          <a:off x="0" y="0"/>
          <a:ext cx="0" cy="0"/>
          <a:chOff x="0" y="0"/>
          <a:chExt cx="0" cy="0"/>
        </a:xfrm>
      </p:grpSpPr>
      <p:pic>
        <p:nvPicPr>
          <p:cNvPr id="7" name="그림 6"/>
          <p:cNvPicPr>
            <a:picLocks noChangeAspect="1"/>
          </p:cNvPicPr>
          <p:nvPr userDrawn="1"/>
        </p:nvPicPr>
        <p:blipFill>
          <a:blip r:embed="rId2"/>
          <a:stretch>
            <a:fillRect/>
          </a:stretch>
        </p:blipFill>
        <p:spPr>
          <a:xfrm>
            <a:off x="634217" y="533400"/>
            <a:ext cx="5248275" cy="5791200"/>
          </a:xfrm>
          <a:prstGeom prst="rect">
            <a:avLst/>
          </a:prstGeom>
        </p:spPr>
      </p:pic>
    </p:spTree>
    <p:extLst>
      <p:ext uri="{BB962C8B-B14F-4D97-AF65-F5344CB8AC3E}">
        <p14:creationId xmlns:p14="http://schemas.microsoft.com/office/powerpoint/2010/main" val="390956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2407375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826931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제목 슬라이드">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1214438"/>
            <a:ext cx="7772400" cy="2387600"/>
          </a:xfrm>
        </p:spPr>
        <p:txBody>
          <a:bodyPr anchor="b">
            <a:normAutofit/>
          </a:bodyPr>
          <a:lstStyle>
            <a:lvl1pPr algn="l">
              <a:defRPr sz="9600" b="1" baseline="0">
                <a:solidFill>
                  <a:schemeClr val="tx1"/>
                </a:solidFill>
                <a:latin typeface="+mj-ea"/>
                <a:ea typeface="+mj-ea"/>
              </a:defRPr>
            </a:lvl1pPr>
          </a:lstStyle>
          <a:p>
            <a:r>
              <a:rPr lang="en-US" dirty="0" smtClean="0"/>
              <a:t>Unit 1 </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en-US" dirty="0"/>
          </a:p>
        </p:txBody>
      </p:sp>
      <p:sp>
        <p:nvSpPr>
          <p:cNvPr id="4" name="Date Placeholder 3"/>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31287119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제목 및 내용">
    <p:bg>
      <p:bgPr>
        <a:pattFill prst="pct80">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14400"/>
            <a:ext cx="7886700" cy="5262563"/>
          </a:xfrm>
          <a:solidFill>
            <a:schemeClr val="bg1"/>
          </a:solidFill>
        </p:spPr>
        <p:txBody>
          <a:bodyPr>
            <a:normAutofit/>
          </a:bodyPr>
          <a:lstStyle>
            <a:lvl1pPr marL="0" indent="0" algn="just">
              <a:lnSpc>
                <a:spcPts val="3300"/>
              </a:lnSpc>
              <a:buNone/>
              <a:defRPr sz="2200">
                <a:latin typeface="+mn-ea"/>
                <a:ea typeface="+mn-ea"/>
              </a:defRPr>
            </a:lvl1pPr>
          </a:lstStyle>
          <a:p>
            <a:pPr lvl="0"/>
            <a:r>
              <a:rPr lang="ko-KR" altLang="en-US" dirty="0" smtClean="0"/>
              <a:t>마스터 텍스트 스타일을 편집합니다</a:t>
            </a:r>
            <a:endParaRPr lang="en-US" altLang="ko-KR" dirty="0" smtClean="0"/>
          </a:p>
          <a:p>
            <a:pPr lvl="0"/>
            <a:r>
              <a:rPr lang="ko-KR" altLang="en-US" dirty="0" smtClean="0"/>
              <a:t>마스터 텍스트 스타일을 편집합니다 </a:t>
            </a:r>
          </a:p>
        </p:txBody>
      </p:sp>
      <p:sp>
        <p:nvSpPr>
          <p:cNvPr id="4" name="Date Placeholder 3"/>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085BDA0-FA16-4832-A19C-832DF8CD7383}" type="slidenum">
              <a:rPr lang="ko-KR" altLang="en-US" smtClean="0"/>
              <a:t>‹#›</a:t>
            </a:fld>
            <a:endParaRPr lang="ko-KR" altLang="en-US"/>
          </a:p>
        </p:txBody>
      </p:sp>
      <p:sp>
        <p:nvSpPr>
          <p:cNvPr id="7" name="직사각형 6"/>
          <p:cNvSpPr/>
          <p:nvPr userDrawn="1"/>
        </p:nvSpPr>
        <p:spPr>
          <a:xfrm>
            <a:off x="0" y="4276"/>
            <a:ext cx="9144000" cy="5252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ko-KR" altLang="en-US" sz="2000" b="1" dirty="0">
              <a:solidFill>
                <a:srgbClr val="002060"/>
              </a:solidFill>
            </a:endParaRPr>
          </a:p>
        </p:txBody>
      </p:sp>
      <p:sp>
        <p:nvSpPr>
          <p:cNvPr id="8" name="직사각형 7"/>
          <p:cNvSpPr/>
          <p:nvPr userDrawn="1"/>
        </p:nvSpPr>
        <p:spPr>
          <a:xfrm>
            <a:off x="0" y="4273"/>
            <a:ext cx="9144000" cy="52529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ko-KR" altLang="en-US" sz="2000" b="1" dirty="0">
              <a:solidFill>
                <a:srgbClr val="002060"/>
              </a:solidFill>
            </a:endParaRPr>
          </a:p>
        </p:txBody>
      </p:sp>
    </p:spTree>
    <p:extLst>
      <p:ext uri="{BB962C8B-B14F-4D97-AF65-F5344CB8AC3E}">
        <p14:creationId xmlns:p14="http://schemas.microsoft.com/office/powerpoint/2010/main" val="247673737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Date Placeholder 4"/>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4092170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Content Placeholder 3"/>
          <p:cNvSpPr>
            <a:spLocks noGrp="1"/>
          </p:cNvSpPr>
          <p:nvPr>
            <p:ph sz="half" idx="2"/>
          </p:nvPr>
        </p:nvSpPr>
        <p:spPr>
          <a:xfrm>
            <a:off x="629842" y="2505075"/>
            <a:ext cx="3868340"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7" name="Date Placeholder 6"/>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1198681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Date Placeholder 2"/>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2223586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1048346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smtClean="0"/>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Date Placeholder 4"/>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1011596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smtClean="0"/>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Date Placeholder 4"/>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307591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3708832244"/>
      </p:ext>
    </p:extLst>
  </p:cSld>
  <p:clrMap bg1="lt1" tx1="dk1" bg2="lt2" tx2="dk2" accent1="accent1" accent2="accent2" accent3="accent3" accent4="accent4" accent5="accent5" accent6="accent6" hlink="hlink" folHlink="folHlink"/>
  <p:sldLayoutIdLst>
    <p:sldLayoutId id="2147483663" r:id="rId1"/>
    <p:sldLayoutId id="2147483661" r:id="rId2"/>
    <p:sldLayoutId id="2147483662"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1"/>
          <p:cNvSpPr txBox="1">
            <a:spLocks/>
          </p:cNvSpPr>
          <p:nvPr/>
        </p:nvSpPr>
        <p:spPr>
          <a:xfrm>
            <a:off x="0" y="0"/>
            <a:ext cx="9144000" cy="4562475"/>
          </a:xfrm>
          <a:prstGeom prst="rect">
            <a:avLst/>
          </a:prstGeom>
          <a:solidFill>
            <a:srgbClr val="883502"/>
          </a:solidFill>
        </p:spPr>
        <p:txBody>
          <a:bodyPr vert="horz" lIns="91440" tIns="45720" rIns="91440" bIns="45720" rtlCol="0" anchor="ctr">
            <a:noAutofit/>
          </a:bodyPr>
          <a:lstStyle>
            <a:lvl1pPr algn="l" defTabSz="914400" rtl="0" eaLnBrk="1" latinLnBrk="1" hangingPunct="1">
              <a:lnSpc>
                <a:spcPct val="90000"/>
              </a:lnSpc>
              <a:spcBef>
                <a:spcPct val="0"/>
              </a:spcBef>
              <a:buNone/>
              <a:defRPr sz="4400" kern="1200">
                <a:solidFill>
                  <a:schemeClr val="tx1"/>
                </a:solidFill>
                <a:latin typeface="+mj-lt"/>
                <a:ea typeface="+mj-ea"/>
                <a:cs typeface="+mj-cs"/>
              </a:defRPr>
            </a:lvl1pPr>
          </a:lstStyle>
          <a:p>
            <a:endParaRPr lang="ko-KR" altLang="en-US" sz="1500" noProof="1">
              <a:solidFill>
                <a:schemeClr val="bg1"/>
              </a:solidFill>
              <a:latin typeface="HY견고딕" panose="02030600000101010101" pitchFamily="18" charset="-127"/>
              <a:ea typeface="HY견고딕" panose="02030600000101010101" pitchFamily="18" charset="-127"/>
            </a:endParaRPr>
          </a:p>
        </p:txBody>
      </p:sp>
      <p:sp>
        <p:nvSpPr>
          <p:cNvPr id="3" name="부제목 2"/>
          <p:cNvSpPr>
            <a:spLocks noGrp="1"/>
          </p:cNvSpPr>
          <p:nvPr>
            <p:ph type="subTitle" idx="4294967295"/>
          </p:nvPr>
        </p:nvSpPr>
        <p:spPr>
          <a:xfrm>
            <a:off x="3865452" y="4944481"/>
            <a:ext cx="4683125" cy="1359860"/>
          </a:xfrm>
        </p:spPr>
        <p:txBody>
          <a:bodyPr rtlCol="0">
            <a:noAutofit/>
          </a:bodyPr>
          <a:lstStyle/>
          <a:p>
            <a:pPr marL="0" indent="0" algn="ctr" rtl="0">
              <a:buNone/>
            </a:pPr>
            <a:r>
              <a:rPr lang="en-US" altLang="ko-KR" sz="3300" b="1" spc="38" noProof="1">
                <a:ln w="11430"/>
                <a:solidFill>
                  <a:schemeClr val="tx1">
                    <a:lumMod val="75000"/>
                    <a:lumOff val="25000"/>
                  </a:schemeClr>
                </a:solidFill>
                <a:effectLst>
                  <a:outerShdw blurRad="76200" dist="50800" dir="5400000" algn="tl" rotWithShape="0">
                    <a:srgbClr val="000000">
                      <a:alpha val="65000"/>
                    </a:srgbClr>
                  </a:outerShdw>
                </a:effectLst>
              </a:rPr>
              <a:t>Reader’s </a:t>
            </a:r>
            <a:r>
              <a:rPr lang="en-US" altLang="ko-KR" sz="3300" b="1" spc="38" noProof="1" smtClean="0">
                <a:ln w="11430"/>
                <a:solidFill>
                  <a:schemeClr val="tx1">
                    <a:lumMod val="75000"/>
                    <a:lumOff val="25000"/>
                  </a:schemeClr>
                </a:solidFill>
                <a:effectLst>
                  <a:outerShdw blurRad="76200" dist="50800" dir="5400000" algn="tl" rotWithShape="0">
                    <a:srgbClr val="000000">
                      <a:alpha val="65000"/>
                    </a:srgbClr>
                  </a:outerShdw>
                </a:effectLst>
              </a:rPr>
              <a:t>Bank </a:t>
            </a:r>
            <a:r>
              <a:rPr lang="en-US" altLang="ko-KR" sz="3300" b="1" spc="38" noProof="1">
                <a:ln w="11430"/>
                <a:solidFill>
                  <a:schemeClr val="tx1">
                    <a:lumMod val="75000"/>
                    <a:lumOff val="25000"/>
                  </a:schemeClr>
                </a:solidFill>
                <a:effectLst>
                  <a:outerShdw blurRad="76200" dist="50800" dir="5400000" algn="tl" rotWithShape="0">
                    <a:srgbClr val="000000">
                      <a:alpha val="65000"/>
                    </a:srgbClr>
                  </a:outerShdw>
                </a:effectLst>
              </a:rPr>
              <a:t>Level </a:t>
            </a:r>
            <a:r>
              <a:rPr lang="en-US" altLang="ko-KR" sz="3300" b="1" spc="38" noProof="1" smtClean="0">
                <a:ln w="11430"/>
                <a:solidFill>
                  <a:schemeClr val="tx1">
                    <a:lumMod val="75000"/>
                    <a:lumOff val="25000"/>
                  </a:schemeClr>
                </a:solidFill>
                <a:effectLst>
                  <a:outerShdw blurRad="76200" dist="50800" dir="5400000" algn="tl" rotWithShape="0">
                    <a:srgbClr val="000000">
                      <a:alpha val="65000"/>
                    </a:srgbClr>
                  </a:outerShdw>
                </a:effectLst>
              </a:rPr>
              <a:t>2</a:t>
            </a:r>
          </a:p>
          <a:p>
            <a:pPr marL="0" indent="0" algn="ctr" rtl="0">
              <a:buNone/>
            </a:pPr>
            <a:r>
              <a:rPr lang="en-US" altLang="ko-KR" sz="4800" b="1" spc="38" noProof="1" smtClean="0">
                <a:ln w="11430"/>
                <a:solidFill>
                  <a:schemeClr val="tx1">
                    <a:lumMod val="75000"/>
                    <a:lumOff val="25000"/>
                  </a:schemeClr>
                </a:solidFill>
                <a:effectLst>
                  <a:outerShdw blurRad="76200" dist="50800" dir="5400000" algn="tl" rotWithShape="0">
                    <a:srgbClr val="000000">
                      <a:alpha val="65000"/>
                    </a:srgbClr>
                  </a:outerShdw>
                </a:effectLst>
              </a:rPr>
              <a:t>Unit 10</a:t>
            </a:r>
            <a:endParaRPr lang="ko-KR" altLang="en-US" sz="4800" b="1" spc="38" noProof="1">
              <a:ln w="11430"/>
              <a:solidFill>
                <a:schemeClr val="tx1">
                  <a:lumMod val="75000"/>
                  <a:lumOff val="25000"/>
                </a:schemeClr>
              </a:solidFill>
              <a:effectLst>
                <a:outerShdw blurRad="76200" dist="50800" dir="5400000" algn="tl" rotWithShape="0">
                  <a:srgbClr val="000000">
                    <a:alpha val="65000"/>
                  </a:srgbClr>
                </a:outerShdw>
              </a:effectLst>
            </a:endParaRPr>
          </a:p>
        </p:txBody>
      </p:sp>
      <p:sp>
        <p:nvSpPr>
          <p:cNvPr id="4" name="부제목 4"/>
          <p:cNvSpPr txBox="1">
            <a:spLocks/>
          </p:cNvSpPr>
          <p:nvPr/>
        </p:nvSpPr>
        <p:spPr>
          <a:xfrm>
            <a:off x="3436974" y="1936453"/>
            <a:ext cx="4984012" cy="2431435"/>
          </a:xfrm>
          <a:prstGeom prst="rect">
            <a:avLst/>
          </a:prstGeom>
        </p:spPr>
        <p:txBody>
          <a:bodyPr vert="horz" wrap="square" lIns="68580" tIns="34290" rIns="68580" bIns="34290" rtlCol="0">
            <a:spAutoFit/>
          </a:bodyPr>
          <a:lstStyle>
            <a:lvl1pPr marL="0" indent="0" algn="l" defTabSz="914400" rtl="0" eaLnBrk="1" latinLnBrk="1" hangingPunct="1">
              <a:lnSpc>
                <a:spcPct val="150000"/>
              </a:lnSpc>
              <a:spcBef>
                <a:spcPts val="600"/>
              </a:spcBef>
              <a:buFont typeface="Arial" panose="020B0604020202020204" pitchFamily="34" charset="0"/>
              <a:buNone/>
              <a:defRPr sz="2800" kern="1200">
                <a:solidFill>
                  <a:srgbClr val="D24726"/>
                </a:solidFill>
                <a:latin typeface="맑은 고딕" panose="020B0503020000020004" pitchFamily="50" charset="-127"/>
                <a:ea typeface="맑은 고딕" panose="020B0503020000020004" pitchFamily="50" charset="-127"/>
                <a:cs typeface="+mn-cs"/>
              </a:defRPr>
            </a:lvl1pPr>
            <a:lvl2pPr marL="457200" indent="0" algn="ctr" defTabSz="914400" rtl="0" eaLnBrk="1" latinLnBrk="1" hangingPunct="1">
              <a:lnSpc>
                <a:spcPct val="90000"/>
              </a:lnSpc>
              <a:spcBef>
                <a:spcPct val="30000"/>
              </a:spcBef>
              <a:buFont typeface="Arial" panose="020B0604020202020204" pitchFamily="34" charset="0"/>
              <a:buNone/>
              <a:defRPr sz="2000" kern="1200">
                <a:solidFill>
                  <a:schemeClr val="tx1"/>
                </a:solidFill>
                <a:latin typeface="맑은 고딕" panose="020B0503020000020004" pitchFamily="50" charset="-127"/>
                <a:ea typeface="+mn-ea"/>
                <a:cs typeface="+mn-cs"/>
              </a:defRPr>
            </a:lvl2pPr>
            <a:lvl3pPr marL="914400" indent="0" algn="ctr" defTabSz="914400" rtl="0" eaLnBrk="1" latinLnBrk="1" hangingPunct="1">
              <a:lnSpc>
                <a:spcPct val="90000"/>
              </a:lnSpc>
              <a:spcBef>
                <a:spcPct val="30000"/>
              </a:spcBef>
              <a:buFont typeface="Arial" panose="020B0604020202020204" pitchFamily="34" charset="0"/>
              <a:buNone/>
              <a:defRPr sz="1800" kern="1200">
                <a:solidFill>
                  <a:schemeClr val="tx1"/>
                </a:solidFill>
                <a:latin typeface="맑은 고딕" panose="020B0503020000020004" pitchFamily="50" charset="-127"/>
                <a:ea typeface="+mn-ea"/>
                <a:cs typeface="+mn-cs"/>
              </a:defRPr>
            </a:lvl3pPr>
            <a:lvl4pPr marL="13716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맑은 고딕" panose="020B0503020000020004" pitchFamily="50" charset="-127"/>
                <a:ea typeface="+mn-ea"/>
                <a:cs typeface="+mn-cs"/>
              </a:defRPr>
            </a:lvl4pPr>
            <a:lvl5pPr marL="18288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맑은 고딕" panose="020B0503020000020004" pitchFamily="50" charset="-127"/>
                <a:ea typeface="+mn-ea"/>
                <a:cs typeface="+mn-cs"/>
              </a:defRPr>
            </a:lvl5pPr>
            <a:lvl6pPr marL="22860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9pPr>
          </a:lstStyle>
          <a:p>
            <a:pPr algn="ctr"/>
            <a:r>
              <a:rPr lang="ko-KR" altLang="en-US" sz="4950" b="1" spc="38" dirty="0">
                <a:ln w="11430"/>
                <a:solidFill>
                  <a:schemeClr val="bg1">
                    <a:lumMod val="95000"/>
                  </a:schemeClr>
                </a:solidFill>
                <a:effectLst>
                  <a:outerShdw blurRad="76200" dist="50800" dir="5400000" algn="tl" rotWithShape="0">
                    <a:srgbClr val="000000">
                      <a:alpha val="65000"/>
                    </a:srgbClr>
                  </a:outerShdw>
                </a:effectLst>
              </a:rPr>
              <a:t>수업용 </a:t>
            </a:r>
            <a:endParaRPr lang="en-US" altLang="ko-KR" sz="4950" b="1" spc="38" dirty="0">
              <a:ln w="11430"/>
              <a:solidFill>
                <a:schemeClr val="bg1">
                  <a:lumMod val="95000"/>
                </a:schemeClr>
              </a:solidFill>
              <a:effectLst>
                <a:outerShdw blurRad="76200" dist="50800" dir="5400000" algn="tl" rotWithShape="0">
                  <a:srgbClr val="000000">
                    <a:alpha val="65000"/>
                  </a:srgbClr>
                </a:outerShdw>
              </a:effectLst>
            </a:endParaRPr>
          </a:p>
          <a:p>
            <a:pPr algn="ctr"/>
            <a:r>
              <a:rPr lang="ko-KR" altLang="en-US" sz="4950" b="1" spc="38" dirty="0">
                <a:ln w="11430"/>
                <a:solidFill>
                  <a:schemeClr val="bg1">
                    <a:lumMod val="95000"/>
                  </a:schemeClr>
                </a:solidFill>
                <a:effectLst>
                  <a:outerShdw blurRad="76200" dist="50800" dir="5400000" algn="tl" rotWithShape="0">
                    <a:srgbClr val="000000">
                      <a:alpha val="65000"/>
                    </a:srgbClr>
                  </a:outerShdw>
                </a:effectLst>
              </a:rPr>
              <a:t>본문 </a:t>
            </a:r>
            <a:r>
              <a:rPr lang="en-US" altLang="ko-KR" sz="4950" b="1" spc="38" dirty="0">
                <a:ln w="11430"/>
                <a:solidFill>
                  <a:schemeClr val="bg1">
                    <a:lumMod val="95000"/>
                  </a:schemeClr>
                </a:solidFill>
                <a:effectLst>
                  <a:outerShdw blurRad="76200" dist="50800" dir="5400000" algn="tl" rotWithShape="0">
                    <a:srgbClr val="000000">
                      <a:alpha val="65000"/>
                    </a:srgbClr>
                  </a:outerShdw>
                </a:effectLst>
              </a:rPr>
              <a:t>PPT </a:t>
            </a:r>
            <a:r>
              <a:rPr lang="ko-KR" altLang="en-US" sz="4950" b="1" spc="38" dirty="0">
                <a:ln w="11430"/>
                <a:solidFill>
                  <a:schemeClr val="bg1">
                    <a:lumMod val="95000"/>
                  </a:schemeClr>
                </a:solidFill>
                <a:effectLst>
                  <a:outerShdw blurRad="76200" dist="50800" dir="5400000" algn="tl" rotWithShape="0">
                    <a:srgbClr val="000000">
                      <a:alpha val="65000"/>
                    </a:srgbClr>
                  </a:outerShdw>
                </a:effectLst>
              </a:rPr>
              <a:t>자료</a:t>
            </a:r>
          </a:p>
        </p:txBody>
      </p:sp>
      <p:pic>
        <p:nvPicPr>
          <p:cNvPr id="5" name="그림 4"/>
          <p:cNvPicPr>
            <a:picLocks noChangeAspect="1"/>
          </p:cNvPicPr>
          <p:nvPr/>
        </p:nvPicPr>
        <p:blipFill>
          <a:blip r:embed="rId3"/>
          <a:stretch>
            <a:fillRect/>
          </a:stretch>
        </p:blipFill>
        <p:spPr>
          <a:xfrm>
            <a:off x="441551" y="1602013"/>
            <a:ext cx="3090381" cy="410286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1600937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9144000" cy="627321"/>
          </a:xfrm>
          <a:solidFill>
            <a:schemeClr val="bg2">
              <a:lumMod val="50000"/>
            </a:schemeClr>
          </a:solidFill>
        </p:spPr>
        <p:txBody>
          <a:bodyPr rtlCol="0">
            <a:noAutofit/>
          </a:bodyPr>
          <a:lstStyle/>
          <a:p>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10</a:t>
            </a:r>
            <a:r>
              <a:rPr lang="en-US" altLang="ko-KR" sz="1200" b="1" dirty="0" smtClean="0">
                <a:solidFill>
                  <a:schemeClr val="bg1"/>
                </a:solidFill>
                <a:latin typeface="HY견고딕" panose="02030600000101010101" pitchFamily="18" charset="-127"/>
                <a:ea typeface="HY견고딕" panose="02030600000101010101" pitchFamily="18" charset="-127"/>
              </a:rPr>
              <a:t>_01 </a:t>
            </a:r>
            <a:r>
              <a:rPr lang="ko-KR" altLang="en-US" sz="1200" b="1" dirty="0">
                <a:solidFill>
                  <a:schemeClr val="bg1"/>
                </a:solidFill>
                <a:latin typeface="HY견고딕" panose="02030600000101010101" pitchFamily="18" charset="-127"/>
                <a:ea typeface="HY견고딕" panose="02030600000101010101" pitchFamily="18" charset="-127"/>
              </a:rPr>
              <a:t>물고기가 죽는 숨은 원인 </a:t>
            </a:r>
            <a:r>
              <a:rPr lang="en-US" altLang="ko-KR" sz="1200" b="1" dirty="0" smtClean="0">
                <a:solidFill>
                  <a:schemeClr val="bg1"/>
                </a:solidFill>
                <a:latin typeface="HY견고딕" panose="02030600000101010101" pitchFamily="18" charset="-127"/>
                <a:ea typeface="HY견고딕" panose="02030600000101010101" pitchFamily="18" charset="-127"/>
              </a:rPr>
              <a:t>/ p.84</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40" y="1036672"/>
            <a:ext cx="7974518" cy="2516073"/>
          </a:xfrm>
          <a:prstGeom prst="rect">
            <a:avLst/>
          </a:prstGeom>
        </p:spPr>
        <p:txBody>
          <a:bodyPr wrap="square">
            <a:spAutoFit/>
          </a:bodyPr>
          <a:lstStyle/>
          <a:p>
            <a:pPr algn="just">
              <a:lnSpc>
                <a:spcPct val="150000"/>
              </a:lnSpc>
            </a:pPr>
            <a:r>
              <a:rPr lang="en-US" altLang="ko-KR" sz="2100" dirty="0" smtClean="0">
                <a:latin typeface="+mn-ea"/>
              </a:rPr>
              <a:t>  I </a:t>
            </a:r>
            <a:r>
              <a:rPr lang="en-US" altLang="ko-KR" sz="2100" dirty="0">
                <a:latin typeface="+mn-ea"/>
              </a:rPr>
              <a:t>am a light and strong material. So people make bottles and boxes with me. But they throw me away after using me. I end up floating in the ocean. Since I look like food, some fish eat me. But I </a:t>
            </a:r>
            <a:r>
              <a:rPr lang="en-US" altLang="ko-KR" sz="2100" dirty="0">
                <a:solidFill>
                  <a:srgbClr val="7030A0"/>
                </a:solidFill>
                <a:latin typeface="+mn-ea"/>
              </a:rPr>
              <a:t>make them sick</a:t>
            </a:r>
            <a:r>
              <a:rPr lang="en-US" altLang="ko-KR" sz="2100" dirty="0">
                <a:latin typeface="+mn-ea"/>
              </a:rPr>
              <a:t>. Poor fish! Millions of fish die because of me. What am I?</a:t>
            </a:r>
          </a:p>
        </p:txBody>
      </p:sp>
    </p:spTree>
    <p:extLst>
      <p:ext uri="{BB962C8B-B14F-4D97-AF65-F5344CB8AC3E}">
        <p14:creationId xmlns:p14="http://schemas.microsoft.com/office/powerpoint/2010/main" val="1502568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9144000" cy="627321"/>
          </a:xfrm>
          <a:solidFill>
            <a:schemeClr val="bg2">
              <a:lumMod val="50000"/>
            </a:schemeClr>
          </a:solidFill>
        </p:spPr>
        <p:txBody>
          <a:bodyPr rtlCol="0">
            <a:noAutofit/>
          </a:bodyPr>
          <a:lstStyle/>
          <a:p>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10</a:t>
            </a:r>
            <a:r>
              <a:rPr lang="en-US" altLang="ko-KR" sz="1200" b="1" dirty="0" smtClean="0">
                <a:solidFill>
                  <a:schemeClr val="bg1"/>
                </a:solidFill>
                <a:latin typeface="HY견고딕" panose="02030600000101010101" pitchFamily="18" charset="-127"/>
                <a:ea typeface="HY견고딕" panose="02030600000101010101" pitchFamily="18" charset="-127"/>
              </a:rPr>
              <a:t>_02 </a:t>
            </a:r>
            <a:r>
              <a:rPr lang="ko-KR" altLang="en-US" sz="1200" b="1" dirty="0">
                <a:solidFill>
                  <a:schemeClr val="bg1"/>
                </a:solidFill>
                <a:latin typeface="HY견고딕" panose="02030600000101010101" pitchFamily="18" charset="-127"/>
                <a:ea typeface="HY견고딕" panose="02030600000101010101" pitchFamily="18" charset="-127"/>
              </a:rPr>
              <a:t>미국인에게 이런 칭찬은 금물 </a:t>
            </a:r>
            <a:r>
              <a:rPr lang="en-US" altLang="ko-KR" sz="1200" b="1" dirty="0" smtClean="0">
                <a:solidFill>
                  <a:schemeClr val="bg1"/>
                </a:solidFill>
                <a:latin typeface="HY견고딕" panose="02030600000101010101" pitchFamily="18" charset="-127"/>
                <a:ea typeface="HY견고딕" panose="02030600000101010101" pitchFamily="18" charset="-127"/>
              </a:rPr>
              <a:t>/ p.85</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40" y="1036672"/>
            <a:ext cx="7966205" cy="3000821"/>
          </a:xfrm>
          <a:prstGeom prst="rect">
            <a:avLst/>
          </a:prstGeom>
        </p:spPr>
        <p:txBody>
          <a:bodyPr wrap="square">
            <a:spAutoFit/>
          </a:bodyPr>
          <a:lstStyle/>
          <a:p>
            <a:pPr algn="just">
              <a:lnSpc>
                <a:spcPct val="150000"/>
              </a:lnSpc>
            </a:pPr>
            <a:r>
              <a:rPr lang="en-US" altLang="ko-KR" sz="2100" dirty="0" smtClean="0">
                <a:latin typeface="+mn-ea"/>
              </a:rPr>
              <a:t>  Americans </a:t>
            </a:r>
            <a:r>
              <a:rPr lang="en-US" altLang="ko-KR" sz="2100" dirty="0">
                <a:latin typeface="+mn-ea"/>
              </a:rPr>
              <a:t>like to say nice things to other people. But they are very careful about their compliments. Compliments about clothing and hats are okay. But compliments about looks are not welcome. For example, if you give a woman a compliment on her lips or skin, it can </a:t>
            </a:r>
            <a:r>
              <a:rPr lang="en-US" altLang="ko-KR" sz="2100" dirty="0">
                <a:solidFill>
                  <a:srgbClr val="7030A0"/>
                </a:solidFill>
                <a:latin typeface="+mn-ea"/>
              </a:rPr>
              <a:t>make her upset</a:t>
            </a:r>
            <a:r>
              <a:rPr lang="en-US" altLang="ko-KR" sz="2100" dirty="0">
                <a:latin typeface="+mn-ea"/>
              </a:rPr>
              <a:t>. People are very sensitive to comments about their bodies. </a:t>
            </a:r>
          </a:p>
        </p:txBody>
      </p:sp>
    </p:spTree>
    <p:extLst>
      <p:ext uri="{BB962C8B-B14F-4D97-AF65-F5344CB8AC3E}">
        <p14:creationId xmlns:p14="http://schemas.microsoft.com/office/powerpoint/2010/main" val="192254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9144000" cy="627321"/>
          </a:xfrm>
          <a:solidFill>
            <a:schemeClr val="bg2">
              <a:lumMod val="50000"/>
            </a:schemeClr>
          </a:solidFill>
        </p:spPr>
        <p:txBody>
          <a:bodyPr rtlCol="0">
            <a:noAutofit/>
          </a:bodyPr>
          <a:lstStyle/>
          <a:p>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10</a:t>
            </a:r>
            <a:r>
              <a:rPr lang="en-US" altLang="ko-KR" sz="1200" b="1" dirty="0" smtClean="0">
                <a:solidFill>
                  <a:schemeClr val="bg1"/>
                </a:solidFill>
                <a:latin typeface="HY견고딕" panose="02030600000101010101" pitchFamily="18" charset="-127"/>
                <a:ea typeface="HY견고딕" panose="02030600000101010101" pitchFamily="18" charset="-127"/>
              </a:rPr>
              <a:t>_03 </a:t>
            </a:r>
            <a:r>
              <a:rPr lang="ko-KR" altLang="en-US" sz="1200" b="1" dirty="0">
                <a:solidFill>
                  <a:schemeClr val="bg1"/>
                </a:solidFill>
                <a:latin typeface="HY견고딕" panose="02030600000101010101" pitchFamily="18" charset="-127"/>
                <a:ea typeface="HY견고딕" panose="02030600000101010101" pitchFamily="18" charset="-127"/>
              </a:rPr>
              <a:t>음악의 위대한 </a:t>
            </a:r>
            <a:r>
              <a:rPr lang="ko-KR" altLang="en-US" sz="1200" b="1" dirty="0" smtClean="0">
                <a:solidFill>
                  <a:schemeClr val="bg1"/>
                </a:solidFill>
                <a:latin typeface="HY견고딕" panose="02030600000101010101" pitchFamily="18" charset="-127"/>
                <a:ea typeface="HY견고딕" panose="02030600000101010101" pitchFamily="18" charset="-127"/>
              </a:rPr>
              <a:t>효과</a:t>
            </a:r>
            <a:r>
              <a:rPr lang="en-US" altLang="ko-KR" sz="1200" b="1" dirty="0" smtClean="0">
                <a:solidFill>
                  <a:schemeClr val="bg1"/>
                </a:solidFill>
                <a:latin typeface="HY견고딕" panose="02030600000101010101" pitchFamily="18" charset="-127"/>
                <a:ea typeface="HY견고딕" panose="02030600000101010101" pitchFamily="18" charset="-127"/>
              </a:rPr>
              <a:t>_A</a:t>
            </a:r>
            <a:r>
              <a:rPr lang="ko-KR" altLang="en-US" sz="1200" b="1" dirty="0" smtClean="0">
                <a:solidFill>
                  <a:schemeClr val="bg1"/>
                </a:solidFill>
                <a:latin typeface="HY견고딕" panose="02030600000101010101" pitchFamily="18" charset="-127"/>
                <a:ea typeface="HY견고딕" panose="02030600000101010101" pitchFamily="18" charset="-127"/>
              </a:rPr>
              <a:t> </a:t>
            </a:r>
            <a:r>
              <a:rPr lang="en-US" altLang="ko-KR" sz="1200" b="1" dirty="0" smtClean="0">
                <a:solidFill>
                  <a:schemeClr val="bg1"/>
                </a:solidFill>
                <a:latin typeface="HY견고딕" panose="02030600000101010101" pitchFamily="18" charset="-127"/>
                <a:ea typeface="HY견고딕" panose="02030600000101010101" pitchFamily="18" charset="-127"/>
              </a:rPr>
              <a:t>/ p.86</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40" y="1036672"/>
            <a:ext cx="7957893" cy="2938368"/>
          </a:xfrm>
          <a:prstGeom prst="rect">
            <a:avLst/>
          </a:prstGeom>
        </p:spPr>
        <p:txBody>
          <a:bodyPr wrap="square">
            <a:spAutoFit/>
          </a:bodyPr>
          <a:lstStyle/>
          <a:p>
            <a:pPr algn="just">
              <a:lnSpc>
                <a:spcPct val="150000"/>
              </a:lnSpc>
            </a:pPr>
            <a:r>
              <a:rPr lang="en-US" altLang="ko-KR" sz="2100" dirty="0" smtClean="0">
                <a:latin typeface="+mn-ea"/>
              </a:rPr>
              <a:t>  Music </a:t>
            </a:r>
            <a:r>
              <a:rPr lang="en-US" altLang="ko-KR" sz="2100" dirty="0">
                <a:latin typeface="+mn-ea"/>
              </a:rPr>
              <a:t>changes our feelings. ( ① ) Sad music </a:t>
            </a:r>
            <a:r>
              <a:rPr lang="en-US" altLang="ko-KR" sz="2100" dirty="0">
                <a:solidFill>
                  <a:srgbClr val="7030A0"/>
                </a:solidFill>
                <a:latin typeface="+mn-ea"/>
              </a:rPr>
              <a:t>makes people </a:t>
            </a:r>
            <a:r>
              <a:rPr lang="en-US" altLang="ko-KR" sz="2100" dirty="0" smtClean="0">
                <a:solidFill>
                  <a:srgbClr val="7030A0"/>
                </a:solidFill>
                <a:latin typeface="+mn-ea"/>
              </a:rPr>
              <a:t>sad</a:t>
            </a:r>
            <a:r>
              <a:rPr lang="en-US" altLang="ko-KR" sz="2100" dirty="0" smtClean="0">
                <a:latin typeface="+mn-ea"/>
              </a:rPr>
              <a:t>, </a:t>
            </a:r>
            <a:r>
              <a:rPr lang="en-US" altLang="ko-KR" sz="2100" dirty="0">
                <a:latin typeface="+mn-ea"/>
              </a:rPr>
              <a:t>and happy music </a:t>
            </a:r>
            <a:r>
              <a:rPr lang="en-US" altLang="ko-KR" sz="2100" dirty="0">
                <a:solidFill>
                  <a:srgbClr val="7030A0"/>
                </a:solidFill>
                <a:latin typeface="+mn-ea"/>
              </a:rPr>
              <a:t>makes people happy</a:t>
            </a:r>
            <a:r>
              <a:rPr lang="en-US" altLang="ko-KR" sz="2100" dirty="0">
                <a:latin typeface="+mn-ea"/>
              </a:rPr>
              <a:t>. ( ② ) After the Second World War, many soldiers felt sad and became sick in the United States. ( ③ ) Musicians played happy music for them. ( ④ ) Then the soldiers became happy and healthy</a:t>
            </a:r>
            <a:r>
              <a:rPr lang="en-US" altLang="ko-KR" sz="2100" dirty="0" smtClean="0">
                <a:latin typeface="+mn-ea"/>
              </a:rPr>
              <a:t>.</a:t>
            </a:r>
          </a:p>
          <a:p>
            <a:pPr algn="just">
              <a:lnSpc>
                <a:spcPct val="150000"/>
              </a:lnSpc>
            </a:pPr>
            <a:endParaRPr lang="en-US" altLang="ko-KR" sz="2100" dirty="0">
              <a:latin typeface="+mn-ea"/>
            </a:endParaRPr>
          </a:p>
        </p:txBody>
      </p:sp>
      <p:sp>
        <p:nvSpPr>
          <p:cNvPr id="6" name="TextBox 5"/>
          <p:cNvSpPr txBox="1"/>
          <p:nvPr/>
        </p:nvSpPr>
        <p:spPr>
          <a:xfrm>
            <a:off x="662404" y="4089863"/>
            <a:ext cx="4582926"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ko-KR" dirty="0" smtClean="0"/>
              <a:t>Music can improve our physical health, too.</a:t>
            </a:r>
            <a:endParaRPr lang="ko-KR" altLang="en-US" dirty="0"/>
          </a:p>
        </p:txBody>
      </p:sp>
    </p:spTree>
    <p:extLst>
      <p:ext uri="{BB962C8B-B14F-4D97-AF65-F5344CB8AC3E}">
        <p14:creationId xmlns:p14="http://schemas.microsoft.com/office/powerpoint/2010/main" val="2942044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9144000" cy="627321"/>
          </a:xfrm>
          <a:solidFill>
            <a:schemeClr val="bg2">
              <a:lumMod val="50000"/>
            </a:schemeClr>
          </a:solidFill>
        </p:spPr>
        <p:txBody>
          <a:bodyPr rtlCol="0">
            <a:noAutofit/>
          </a:bodyPr>
          <a:lstStyle/>
          <a:p>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10</a:t>
            </a:r>
            <a:r>
              <a:rPr lang="en-US" altLang="ko-KR" sz="1200" b="1" dirty="0" smtClean="0">
                <a:solidFill>
                  <a:schemeClr val="bg1"/>
                </a:solidFill>
                <a:latin typeface="HY견고딕" panose="02030600000101010101" pitchFamily="18" charset="-127"/>
                <a:ea typeface="HY견고딕" panose="02030600000101010101" pitchFamily="18" charset="-127"/>
              </a:rPr>
              <a:t>_03 </a:t>
            </a:r>
            <a:r>
              <a:rPr lang="ko-KR" altLang="en-US" sz="1200" b="1" dirty="0">
                <a:solidFill>
                  <a:schemeClr val="bg1"/>
                </a:solidFill>
                <a:latin typeface="HY견고딕" panose="02030600000101010101" pitchFamily="18" charset="-127"/>
                <a:ea typeface="HY견고딕" panose="02030600000101010101" pitchFamily="18" charset="-127"/>
              </a:rPr>
              <a:t>음악의 위대한 </a:t>
            </a:r>
            <a:r>
              <a:rPr lang="ko-KR" altLang="en-US" sz="1200" b="1" dirty="0" smtClean="0">
                <a:solidFill>
                  <a:schemeClr val="bg1"/>
                </a:solidFill>
                <a:latin typeface="HY견고딕" panose="02030600000101010101" pitchFamily="18" charset="-127"/>
                <a:ea typeface="HY견고딕" panose="02030600000101010101" pitchFamily="18" charset="-127"/>
              </a:rPr>
              <a:t>효과</a:t>
            </a:r>
            <a:r>
              <a:rPr lang="en-US" altLang="ko-KR" sz="1200" b="1" dirty="0" smtClean="0">
                <a:solidFill>
                  <a:schemeClr val="bg1"/>
                </a:solidFill>
                <a:latin typeface="HY견고딕" panose="02030600000101010101" pitchFamily="18" charset="-127"/>
                <a:ea typeface="HY견고딕" panose="02030600000101010101" pitchFamily="18" charset="-127"/>
              </a:rPr>
              <a:t>_B</a:t>
            </a:r>
            <a:r>
              <a:rPr lang="ko-KR" altLang="en-US" sz="1200" b="1" dirty="0" smtClean="0">
                <a:solidFill>
                  <a:schemeClr val="bg1"/>
                </a:solidFill>
                <a:latin typeface="HY견고딕" panose="02030600000101010101" pitchFamily="18" charset="-127"/>
                <a:ea typeface="HY견고딕" panose="02030600000101010101" pitchFamily="18" charset="-127"/>
              </a:rPr>
              <a:t> </a:t>
            </a:r>
            <a:r>
              <a:rPr lang="en-US" altLang="ko-KR" sz="1200" b="1" dirty="0" smtClean="0">
                <a:solidFill>
                  <a:schemeClr val="bg1"/>
                </a:solidFill>
                <a:latin typeface="HY견고딕" panose="02030600000101010101" pitchFamily="18" charset="-127"/>
                <a:ea typeface="HY견고딕" panose="02030600000101010101" pitchFamily="18" charset="-127"/>
              </a:rPr>
              <a:t>/ </a:t>
            </a:r>
            <a:r>
              <a:rPr lang="en-US" altLang="ko-KR" sz="1200" b="1" dirty="0" smtClean="0">
                <a:solidFill>
                  <a:schemeClr val="bg1"/>
                </a:solidFill>
                <a:latin typeface="HY견고딕" panose="02030600000101010101" pitchFamily="18" charset="-127"/>
                <a:ea typeface="HY견고딕" panose="02030600000101010101" pitchFamily="18" charset="-127"/>
              </a:rPr>
              <a:t>p.87</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40" y="1036672"/>
            <a:ext cx="8024924" cy="3485570"/>
          </a:xfrm>
          <a:prstGeom prst="rect">
            <a:avLst/>
          </a:prstGeom>
        </p:spPr>
        <p:txBody>
          <a:bodyPr wrap="square">
            <a:spAutoFit/>
          </a:bodyPr>
          <a:lstStyle/>
          <a:p>
            <a:pPr algn="just">
              <a:lnSpc>
                <a:spcPct val="150000"/>
              </a:lnSpc>
            </a:pPr>
            <a:r>
              <a:rPr lang="en-US" altLang="ko-KR" sz="2100" dirty="0" smtClean="0">
                <a:latin typeface="+mn-ea"/>
              </a:rPr>
              <a:t>  Music </a:t>
            </a:r>
            <a:r>
              <a:rPr lang="en-US" altLang="ko-KR" sz="2100" dirty="0">
                <a:latin typeface="+mn-ea"/>
              </a:rPr>
              <a:t>can </a:t>
            </a:r>
            <a:r>
              <a:rPr lang="en-US" altLang="ko-KR" sz="2100" dirty="0">
                <a:solidFill>
                  <a:srgbClr val="7030A0"/>
                </a:solidFill>
                <a:latin typeface="+mn-ea"/>
              </a:rPr>
              <a:t>make people smarter</a:t>
            </a:r>
            <a:r>
              <a:rPr lang="en-US" altLang="ko-KR" sz="2100" dirty="0">
                <a:latin typeface="+mn-ea"/>
              </a:rPr>
              <a:t>. A researcher in the United States carried out an interesting experiment with college students. He played Mozart before a test. Surprisingly, the students who listened to the music did better on the test than those who didn’t. This is called the Mozart Effect. Today, many mothers play Mozart for their babies to get this effect.</a:t>
            </a:r>
          </a:p>
          <a:p>
            <a:pPr algn="just">
              <a:lnSpc>
                <a:spcPct val="150000"/>
              </a:lnSpc>
            </a:pPr>
            <a:endParaRPr lang="en-US" altLang="ko-KR" sz="2100" dirty="0">
              <a:latin typeface="+mn-ea"/>
            </a:endParaRPr>
          </a:p>
        </p:txBody>
      </p:sp>
    </p:spTree>
    <p:extLst>
      <p:ext uri="{BB962C8B-B14F-4D97-AF65-F5344CB8AC3E}">
        <p14:creationId xmlns:p14="http://schemas.microsoft.com/office/powerpoint/2010/main" val="1749947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9144000" cy="627321"/>
          </a:xfrm>
          <a:solidFill>
            <a:schemeClr val="bg2">
              <a:lumMod val="50000"/>
            </a:schemeClr>
          </a:solidFill>
        </p:spPr>
        <p:txBody>
          <a:bodyPr rtlCol="0">
            <a:noAutofit/>
          </a:bodyPr>
          <a:lstStyle/>
          <a:p>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10</a:t>
            </a:r>
            <a:r>
              <a:rPr lang="en-US" altLang="ko-KR" sz="1200" b="1" dirty="0" smtClean="0">
                <a:solidFill>
                  <a:schemeClr val="bg1"/>
                </a:solidFill>
                <a:latin typeface="HY견고딕" panose="02030600000101010101" pitchFamily="18" charset="-127"/>
                <a:ea typeface="HY견고딕" panose="02030600000101010101" pitchFamily="18" charset="-127"/>
              </a:rPr>
              <a:t>_04 </a:t>
            </a:r>
            <a:r>
              <a:rPr lang="ko-KR" altLang="en-US" sz="1200" b="1" dirty="0">
                <a:solidFill>
                  <a:schemeClr val="bg1"/>
                </a:solidFill>
                <a:latin typeface="HY견고딕" panose="02030600000101010101" pitchFamily="18" charset="-127"/>
                <a:ea typeface="HY견고딕" panose="02030600000101010101" pitchFamily="18" charset="-127"/>
              </a:rPr>
              <a:t>자연의 어머니</a:t>
            </a:r>
            <a:r>
              <a:rPr lang="en-US" altLang="ko-KR" sz="1200" b="1" dirty="0">
                <a:solidFill>
                  <a:schemeClr val="bg1"/>
                </a:solidFill>
                <a:latin typeface="HY견고딕" panose="02030600000101010101" pitchFamily="18" charset="-127"/>
                <a:ea typeface="HY견고딕" panose="02030600000101010101" pitchFamily="18" charset="-127"/>
              </a:rPr>
              <a:t>, </a:t>
            </a:r>
            <a:r>
              <a:rPr lang="ko-KR" altLang="en-US" sz="1200" b="1" dirty="0" smtClean="0">
                <a:solidFill>
                  <a:schemeClr val="bg1"/>
                </a:solidFill>
                <a:latin typeface="HY견고딕" panose="02030600000101010101" pitchFamily="18" charset="-127"/>
                <a:ea typeface="HY견고딕" panose="02030600000101010101" pitchFamily="18" charset="-127"/>
              </a:rPr>
              <a:t>박테리아</a:t>
            </a:r>
            <a:r>
              <a:rPr lang="en-US" altLang="ko-KR" sz="1200" b="1" dirty="0" smtClean="0">
                <a:solidFill>
                  <a:schemeClr val="bg1"/>
                </a:solidFill>
                <a:latin typeface="HY견고딕" panose="02030600000101010101" pitchFamily="18" charset="-127"/>
                <a:ea typeface="HY견고딕" panose="02030600000101010101" pitchFamily="18" charset="-127"/>
              </a:rPr>
              <a:t>_A</a:t>
            </a:r>
            <a:r>
              <a:rPr lang="ko-KR" altLang="en-US" sz="1200" b="1" dirty="0" smtClean="0">
                <a:solidFill>
                  <a:schemeClr val="bg1"/>
                </a:solidFill>
                <a:latin typeface="HY견고딕" panose="02030600000101010101" pitchFamily="18" charset="-127"/>
                <a:ea typeface="HY견고딕" panose="02030600000101010101" pitchFamily="18" charset="-127"/>
              </a:rPr>
              <a:t> </a:t>
            </a:r>
            <a:r>
              <a:rPr lang="en-US" altLang="ko-KR" sz="1200" b="1" dirty="0" smtClean="0">
                <a:solidFill>
                  <a:schemeClr val="bg1"/>
                </a:solidFill>
                <a:latin typeface="HY견고딕" panose="02030600000101010101" pitchFamily="18" charset="-127"/>
                <a:ea typeface="HY견고딕" panose="02030600000101010101" pitchFamily="18" charset="-127"/>
              </a:rPr>
              <a:t>/ </a:t>
            </a:r>
            <a:r>
              <a:rPr lang="en-US" altLang="ko-KR" sz="1200" b="1" dirty="0" smtClean="0">
                <a:solidFill>
                  <a:schemeClr val="bg1"/>
                </a:solidFill>
                <a:latin typeface="HY견고딕" panose="02030600000101010101" pitchFamily="18" charset="-127"/>
                <a:ea typeface="HY견고딕" panose="02030600000101010101" pitchFamily="18" charset="-127"/>
              </a:rPr>
              <a:t>p.88</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40" y="1036672"/>
            <a:ext cx="8024924" cy="3423117"/>
          </a:xfrm>
          <a:prstGeom prst="rect">
            <a:avLst/>
          </a:prstGeom>
        </p:spPr>
        <p:txBody>
          <a:bodyPr wrap="square">
            <a:spAutoFit/>
          </a:bodyPr>
          <a:lstStyle/>
          <a:p>
            <a:pPr algn="just">
              <a:lnSpc>
                <a:spcPct val="150000"/>
              </a:lnSpc>
            </a:pPr>
            <a:r>
              <a:rPr lang="en-US" altLang="ko-KR" sz="2100" dirty="0" smtClean="0">
                <a:latin typeface="+mn-ea"/>
              </a:rPr>
              <a:t>  Bacteria </a:t>
            </a:r>
            <a:r>
              <a:rPr lang="en-US" altLang="ko-KR" sz="2100" dirty="0">
                <a:latin typeface="+mn-ea"/>
              </a:rPr>
              <a:t>are too small to see. ( ① ) But they are almost everywhere on Earth. You may think that they are bad. ( ② ) For example, bacteria in the soil break down dead plants and animals. ( ③ ) This </a:t>
            </a:r>
            <a:r>
              <a:rPr lang="en-US" altLang="ko-KR" sz="2100" dirty="0">
                <a:solidFill>
                  <a:srgbClr val="7030A0"/>
                </a:solidFill>
                <a:latin typeface="+mn-ea"/>
              </a:rPr>
              <a:t>makes the soil healthy</a:t>
            </a:r>
            <a:r>
              <a:rPr lang="en-US" altLang="ko-KR" sz="2100" dirty="0">
                <a:latin typeface="+mn-ea"/>
              </a:rPr>
              <a:t>. ( ④ ) Plants grow well in healthy soil. ( ⑤ ) Therefore, bacteria </a:t>
            </a:r>
            <a:r>
              <a:rPr lang="en-US" altLang="ko-KR" sz="2100" dirty="0">
                <a:solidFill>
                  <a:srgbClr val="7030A0"/>
                </a:solidFill>
                <a:latin typeface="+mn-ea"/>
              </a:rPr>
              <a:t>help plants grow </a:t>
            </a:r>
            <a:r>
              <a:rPr lang="en-US" altLang="ko-KR" sz="2100" dirty="0">
                <a:latin typeface="+mn-ea"/>
              </a:rPr>
              <a:t>better. </a:t>
            </a:r>
            <a:endParaRPr lang="en-US" altLang="ko-KR" sz="2100" dirty="0" smtClean="0">
              <a:latin typeface="+mn-ea"/>
            </a:endParaRPr>
          </a:p>
          <a:p>
            <a:pPr algn="just">
              <a:lnSpc>
                <a:spcPct val="150000"/>
              </a:lnSpc>
            </a:pPr>
            <a:endParaRPr lang="en-US" altLang="ko-KR" sz="2100" dirty="0">
              <a:latin typeface="+mn-ea"/>
            </a:endParaRPr>
          </a:p>
        </p:txBody>
      </p:sp>
      <p:sp>
        <p:nvSpPr>
          <p:cNvPr id="6" name="TextBox 5"/>
          <p:cNvSpPr txBox="1"/>
          <p:nvPr/>
        </p:nvSpPr>
        <p:spPr>
          <a:xfrm>
            <a:off x="554338" y="4414059"/>
            <a:ext cx="3976097"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ko-KR" dirty="0" smtClean="0"/>
              <a:t>But most bacteria are helpful to us. </a:t>
            </a:r>
            <a:endParaRPr lang="ko-KR" altLang="en-US" dirty="0"/>
          </a:p>
        </p:txBody>
      </p:sp>
    </p:spTree>
    <p:extLst>
      <p:ext uri="{BB962C8B-B14F-4D97-AF65-F5344CB8AC3E}">
        <p14:creationId xmlns:p14="http://schemas.microsoft.com/office/powerpoint/2010/main" val="2885060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9144000" cy="627321"/>
          </a:xfrm>
          <a:solidFill>
            <a:schemeClr val="bg2">
              <a:lumMod val="50000"/>
            </a:schemeClr>
          </a:solidFill>
        </p:spPr>
        <p:txBody>
          <a:bodyPr rtlCol="0">
            <a:noAutofit/>
          </a:bodyPr>
          <a:lstStyle/>
          <a:p>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10</a:t>
            </a:r>
            <a:r>
              <a:rPr lang="en-US" altLang="ko-KR" sz="1200" b="1" dirty="0" smtClean="0">
                <a:solidFill>
                  <a:schemeClr val="bg1"/>
                </a:solidFill>
                <a:latin typeface="HY견고딕" panose="02030600000101010101" pitchFamily="18" charset="-127"/>
                <a:ea typeface="HY견고딕" panose="02030600000101010101" pitchFamily="18" charset="-127"/>
              </a:rPr>
              <a:t>_04 </a:t>
            </a:r>
            <a:r>
              <a:rPr lang="ko-KR" altLang="en-US" sz="1200" b="1" dirty="0">
                <a:solidFill>
                  <a:schemeClr val="bg1"/>
                </a:solidFill>
                <a:latin typeface="HY견고딕" panose="02030600000101010101" pitchFamily="18" charset="-127"/>
                <a:ea typeface="HY견고딕" panose="02030600000101010101" pitchFamily="18" charset="-127"/>
              </a:rPr>
              <a:t>자연의 어머니</a:t>
            </a:r>
            <a:r>
              <a:rPr lang="en-US" altLang="ko-KR" sz="1200" b="1" dirty="0">
                <a:solidFill>
                  <a:schemeClr val="bg1"/>
                </a:solidFill>
                <a:latin typeface="HY견고딕" panose="02030600000101010101" pitchFamily="18" charset="-127"/>
                <a:ea typeface="HY견고딕" panose="02030600000101010101" pitchFamily="18" charset="-127"/>
              </a:rPr>
              <a:t>, </a:t>
            </a:r>
            <a:r>
              <a:rPr lang="ko-KR" altLang="en-US" sz="1200" b="1" dirty="0" smtClean="0">
                <a:solidFill>
                  <a:schemeClr val="bg1"/>
                </a:solidFill>
                <a:latin typeface="HY견고딕" panose="02030600000101010101" pitchFamily="18" charset="-127"/>
                <a:ea typeface="HY견고딕" panose="02030600000101010101" pitchFamily="18" charset="-127"/>
              </a:rPr>
              <a:t>박테리아</a:t>
            </a:r>
            <a:r>
              <a:rPr lang="en-US" altLang="ko-KR" sz="1200" b="1" dirty="0" smtClean="0">
                <a:solidFill>
                  <a:schemeClr val="bg1"/>
                </a:solidFill>
                <a:latin typeface="HY견고딕" panose="02030600000101010101" pitchFamily="18" charset="-127"/>
                <a:ea typeface="HY견고딕" panose="02030600000101010101" pitchFamily="18" charset="-127"/>
              </a:rPr>
              <a:t>_B</a:t>
            </a:r>
            <a:r>
              <a:rPr lang="ko-KR" altLang="en-US" sz="1200" b="1" dirty="0" smtClean="0">
                <a:solidFill>
                  <a:schemeClr val="bg1"/>
                </a:solidFill>
                <a:latin typeface="HY견고딕" panose="02030600000101010101" pitchFamily="18" charset="-127"/>
                <a:ea typeface="HY견고딕" panose="02030600000101010101" pitchFamily="18" charset="-127"/>
              </a:rPr>
              <a:t> </a:t>
            </a:r>
            <a:r>
              <a:rPr lang="en-US" altLang="ko-KR" sz="1200" b="1" dirty="0" smtClean="0">
                <a:solidFill>
                  <a:schemeClr val="bg1"/>
                </a:solidFill>
                <a:latin typeface="HY견고딕" panose="02030600000101010101" pitchFamily="18" charset="-127"/>
                <a:ea typeface="HY견고딕" panose="02030600000101010101" pitchFamily="18" charset="-127"/>
              </a:rPr>
              <a:t>/ </a:t>
            </a:r>
            <a:r>
              <a:rPr lang="en-US" altLang="ko-KR" sz="1200" b="1" dirty="0" smtClean="0">
                <a:solidFill>
                  <a:schemeClr val="bg1"/>
                </a:solidFill>
                <a:latin typeface="HY견고딕" panose="02030600000101010101" pitchFamily="18" charset="-127"/>
                <a:ea typeface="HY견고딕" panose="02030600000101010101" pitchFamily="18" charset="-127"/>
              </a:rPr>
              <a:t>p.89</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40" y="1036672"/>
            <a:ext cx="8065958" cy="3485570"/>
          </a:xfrm>
          <a:prstGeom prst="rect">
            <a:avLst/>
          </a:prstGeom>
        </p:spPr>
        <p:txBody>
          <a:bodyPr wrap="square">
            <a:spAutoFit/>
          </a:bodyPr>
          <a:lstStyle/>
          <a:p>
            <a:pPr algn="just">
              <a:lnSpc>
                <a:spcPct val="150000"/>
              </a:lnSpc>
            </a:pPr>
            <a:r>
              <a:rPr lang="en-US" altLang="ko-KR" sz="2100" dirty="0" smtClean="0">
                <a:latin typeface="+mn-ea"/>
              </a:rPr>
              <a:t>  Without </a:t>
            </a:r>
            <a:r>
              <a:rPr lang="en-US" altLang="ko-KR" sz="2100" dirty="0">
                <a:latin typeface="+mn-ea"/>
              </a:rPr>
              <a:t>bacteria’s help, we cannot make yogurt, cheese, or kimchi. Bacteria ferment these foods. In other words, bacteria turn the sugar in these foods into a kind of alcohol. As a result, these foods produce a special taste. Bacteria also play an important role in our bodies. They </a:t>
            </a:r>
            <a:r>
              <a:rPr lang="en-US" altLang="ko-KR" sz="2100" dirty="0">
                <a:solidFill>
                  <a:srgbClr val="7030A0"/>
                </a:solidFill>
                <a:latin typeface="+mn-ea"/>
              </a:rPr>
              <a:t>help us digest </a:t>
            </a:r>
            <a:r>
              <a:rPr lang="en-US" altLang="ko-KR" sz="2100" dirty="0">
                <a:latin typeface="+mn-ea"/>
              </a:rPr>
              <a:t>our food. They </a:t>
            </a:r>
            <a:r>
              <a:rPr lang="en-US" altLang="ko-KR" sz="2100" dirty="0">
                <a:solidFill>
                  <a:srgbClr val="7030A0"/>
                </a:solidFill>
                <a:latin typeface="+mn-ea"/>
              </a:rPr>
              <a:t>help us break </a:t>
            </a:r>
            <a:r>
              <a:rPr lang="en-US" altLang="ko-KR" sz="2100" dirty="0">
                <a:latin typeface="+mn-ea"/>
              </a:rPr>
              <a:t>down our waste. </a:t>
            </a:r>
            <a:r>
              <a:rPr lang="en-US" altLang="ko-KR" sz="2100" dirty="0">
                <a:latin typeface="+mn-ea"/>
              </a:rPr>
              <a:t>	</a:t>
            </a:r>
            <a:r>
              <a:rPr lang="en-US" altLang="ko-KR" sz="2100" dirty="0" smtClean="0">
                <a:latin typeface="+mn-ea"/>
              </a:rPr>
              <a:t>	      </a:t>
            </a:r>
            <a:r>
              <a:rPr lang="en-US" altLang="ko-KR" sz="1400" dirty="0" smtClean="0">
                <a:latin typeface="+mn-ea"/>
              </a:rPr>
              <a:t>* ferment</a:t>
            </a:r>
            <a:r>
              <a:rPr lang="en-US" altLang="ko-KR" sz="1400" dirty="0">
                <a:latin typeface="+mn-ea"/>
              </a:rPr>
              <a:t>: </a:t>
            </a:r>
            <a:r>
              <a:rPr lang="ko-KR" altLang="en-US" sz="1400" dirty="0">
                <a:latin typeface="+mn-ea"/>
              </a:rPr>
              <a:t>발효시키다</a:t>
            </a:r>
          </a:p>
          <a:p>
            <a:pPr algn="just">
              <a:lnSpc>
                <a:spcPct val="150000"/>
              </a:lnSpc>
            </a:pPr>
            <a:endParaRPr lang="en-US" altLang="ko-KR" sz="2100" dirty="0">
              <a:latin typeface="+mn-ea"/>
            </a:endParaRPr>
          </a:p>
        </p:txBody>
      </p:sp>
    </p:spTree>
    <p:extLst>
      <p:ext uri="{BB962C8B-B14F-4D97-AF65-F5344CB8AC3E}">
        <p14:creationId xmlns:p14="http://schemas.microsoft.com/office/powerpoint/2010/main" val="2559543000"/>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1683</TotalTime>
  <Words>479</Words>
  <Application>Microsoft Office PowerPoint</Application>
  <PresentationFormat>화면 슬라이드 쇼(4:3)</PresentationFormat>
  <Paragraphs>31</Paragraphs>
  <Slides>7</Slides>
  <Notes>7</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7</vt:i4>
      </vt:variant>
    </vt:vector>
  </HeadingPairs>
  <TitlesOfParts>
    <vt:vector size="13" baseType="lpstr">
      <vt:lpstr>HY견고딕</vt:lpstr>
      <vt:lpstr>맑은 고딕</vt:lpstr>
      <vt:lpstr>Arial</vt:lpstr>
      <vt:lpstr>Calibri</vt:lpstr>
      <vt:lpstr>Calibri Light</vt:lpstr>
      <vt:lpstr>Office 테마</vt:lpstr>
      <vt:lpstr>PowerPoint 프레젠테이션</vt:lpstr>
      <vt:lpstr>       Unit 10_01 물고기가 죽는 숨은 원인 / p.84</vt:lpstr>
      <vt:lpstr>       Unit 10_02 미국인에게 이런 칭찬은 금물 / p.85</vt:lpstr>
      <vt:lpstr>       Unit 10_03 음악의 위대한 효과_A / p.86</vt:lpstr>
      <vt:lpstr>       Unit 10_03 음악의 위대한 효과_B / p.87</vt:lpstr>
      <vt:lpstr>       Unit 10_04 자연의 어머니, 박테리아_A / p.88</vt:lpstr>
      <vt:lpstr>       Unit 10_04 자연의 어머니, 박테리아_B / p.89</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Registered User</dc:creator>
  <cp:lastModifiedBy>Windows 사용자</cp:lastModifiedBy>
  <cp:revision>586</cp:revision>
  <dcterms:created xsi:type="dcterms:W3CDTF">2018-12-11T01:44:20Z</dcterms:created>
  <dcterms:modified xsi:type="dcterms:W3CDTF">2020-04-26T21:25:03Z</dcterms:modified>
</cp:coreProperties>
</file>