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60" r:id="rId4"/>
    <p:sldId id="461" r:id="rId5"/>
    <p:sldId id="462" r:id="rId6"/>
    <p:sldId id="463" r:id="rId7"/>
    <p:sldId id="464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424941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202611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842073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44724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71156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08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08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_01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너의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잔꾀는 다 보여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p.68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  A </a:t>
            </a:r>
            <a:r>
              <a:rPr lang="en-US" altLang="ko-KR" sz="2100" dirty="0">
                <a:latin typeface="+mn-ea"/>
              </a:rPr>
              <a:t>teacher was on the phone. “You say Alex has a cold and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can’t come to school today? That’s too bad. May I ask who is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speaking?” After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 few </a:t>
            </a:r>
            <a:r>
              <a:rPr lang="en-US" altLang="ko-KR" sz="2100" dirty="0">
                <a:latin typeface="+mn-ea"/>
              </a:rPr>
              <a:t>seconds of silence, the person on the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other end replied, “</a:t>
            </a:r>
            <a:r>
              <a:rPr lang="en-US" altLang="ko-K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I am my father.</a:t>
            </a:r>
            <a:r>
              <a:rPr lang="en-US" altLang="ko-KR" sz="2100" dirty="0">
                <a:latin typeface="+mn-ea"/>
              </a:rPr>
              <a:t>”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08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_02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여드름은 이제 그만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! / p.69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  Emma </a:t>
            </a:r>
            <a:r>
              <a:rPr lang="en-US" altLang="ko-KR" sz="2100" dirty="0">
                <a:latin typeface="+mn-ea"/>
              </a:rPr>
              <a:t>always gets pimples at the worst times. She once got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 few </a:t>
            </a:r>
            <a:r>
              <a:rPr lang="en-US" altLang="ko-KR" sz="2100" dirty="0">
                <a:latin typeface="+mn-ea"/>
              </a:rPr>
              <a:t>pimples before her birthday party. She also got pimples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when she had to make a speech. Tomorrow she is going to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have her first date, but she has pimples again. She tries to hide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them with makeup. But it doesn’t work.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6443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08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_03</a:t>
            </a:r>
            <a:r>
              <a:rPr lang="ko-KR" altLang="en-US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잠꾸러기 코알라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/ p.70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Koalas </a:t>
            </a:r>
            <a:r>
              <a:rPr lang="en-US" altLang="ko-KR" sz="2100" dirty="0">
                <a:latin typeface="+mn-ea"/>
              </a:rPr>
              <a:t>are from Australia. Many people think that koalas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belong to the bear family. But koalas are not bears at all. They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are actually closer to kangaroos. They both have pockets in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their stomachs for their babies. Koalas sleep for at least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sixteen hours a day. In fact,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few</a:t>
            </a:r>
            <a:r>
              <a:rPr lang="en-US" altLang="ko-KR" sz="2100" dirty="0">
                <a:latin typeface="+mn-ea"/>
              </a:rPr>
              <a:t> animals sleep more than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koalas. Koalas spend most of the time sleeping in trees.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405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08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_04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장기 자랑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/ p.71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Our </a:t>
            </a:r>
            <a:r>
              <a:rPr lang="en-US" altLang="ko-KR" sz="2100" dirty="0">
                <a:latin typeface="+mn-ea"/>
              </a:rPr>
              <a:t>class holds a talent show once a month. All the students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have at least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 few </a:t>
            </a:r>
            <a:r>
              <a:rPr lang="en-US" altLang="ko-KR" sz="2100" dirty="0">
                <a:latin typeface="+mn-ea"/>
              </a:rPr>
              <a:t>talents. The students do a lot of different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things. Some students sing or dance. Other students do magic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tricks or tell jokes. Sometimes talent shows have only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 few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winners. But other times, everybody is a </a:t>
            </a:r>
            <a:r>
              <a:rPr lang="en-US" altLang="ko-KR" sz="2100" dirty="0" smtClean="0">
                <a:latin typeface="+mn-ea"/>
              </a:rPr>
              <a:t>winner. </a:t>
            </a: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813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08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_05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나도 스타가 될 수 있을까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 A / p.72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Many kids want to be actors or singers. ( ⓐ ) They think that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stars look cool. ( ⓑ ) Their work is fun. ( ⓒ ) They earn lots of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money. ( ⓓ ) For this reason, many kids want to be just like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spc="-50" dirty="0">
                <a:latin typeface="+mn-ea"/>
              </a:rPr>
              <a:t>them, so they go to auditions. ( ⓔ ) Those kids know </a:t>
            </a:r>
            <a:r>
              <a:rPr lang="en-US" altLang="ko-KR" sz="2100" spc="-50" dirty="0">
                <a:solidFill>
                  <a:srgbClr val="7030A0"/>
                </a:solidFill>
                <a:latin typeface="+mn-ea"/>
              </a:rPr>
              <a:t>little </a:t>
            </a:r>
            <a:r>
              <a:rPr lang="en-US" altLang="ko-KR" sz="2100" spc="-50" dirty="0">
                <a:latin typeface="+mn-ea"/>
              </a:rPr>
              <a:t>about</a:t>
            </a:r>
          </a:p>
          <a:p>
            <a:pPr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what the job is really like.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4340" y="3940834"/>
            <a:ext cx="8030117" cy="521168"/>
          </a:xfrm>
          <a:prstGeom prst="rect">
            <a:avLst/>
          </a:prstGeom>
          <a:ln w="28575">
            <a:solidFill>
              <a:srgbClr val="777777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But there is a problem. </a:t>
            </a:r>
            <a:endParaRPr lang="en-US" altLang="ko-KR" sz="2100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590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08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_05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나도 스타가 될 수 있을까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 B  / p.73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Today </a:t>
            </a:r>
            <a:r>
              <a:rPr lang="en-US" altLang="ko-KR" sz="2100" dirty="0">
                <a:latin typeface="+mn-ea"/>
              </a:rPr>
              <a:t>millions of kids are training to become entertainers.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However, becoming an actor or singer isn’t easy. You need a lot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of natural talent. You need a lot of training, too. Only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 few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become successful entertainers. Most have a hard time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making a living. Therefore don’t just look at the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few</a:t>
            </a:r>
            <a:r>
              <a:rPr lang="en-US" altLang="ko-KR" sz="2100" dirty="0">
                <a:latin typeface="+mn-ea"/>
              </a:rPr>
              <a:t> superstars.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You need to think of the many </a:t>
            </a:r>
            <a:r>
              <a:rPr lang="en-US" altLang="ko-KR" sz="2100" dirty="0" smtClean="0">
                <a:latin typeface="+mn-ea"/>
              </a:rPr>
              <a:t>_______________ entertainers </a:t>
            </a:r>
            <a:r>
              <a:rPr lang="en-US" altLang="ko-KR" sz="2100" dirty="0">
                <a:latin typeface="+mn-ea"/>
              </a:rPr>
              <a:t>you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don’t see, too.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4702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1572</TotalTime>
  <Words>453</Words>
  <Application>Microsoft Office PowerPoint</Application>
  <PresentationFormat>화면 슬라이드 쇼(4:3)</PresentationFormat>
  <Paragraphs>56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HY견고딕</vt:lpstr>
      <vt:lpstr>맑은 고딕</vt:lpstr>
      <vt:lpstr>바탕</vt:lpstr>
      <vt:lpstr>Arial</vt:lpstr>
      <vt:lpstr>Calibri</vt:lpstr>
      <vt:lpstr>Calibri Light</vt:lpstr>
      <vt:lpstr>Office 테마</vt:lpstr>
      <vt:lpstr>PowerPoint 프레젠테이션</vt:lpstr>
      <vt:lpstr>       Unit 08_01 너의 잔꾀는 다 보여 / p.68 </vt:lpstr>
      <vt:lpstr>       Unit 08_02 여드름은 이제 그만! / p.69</vt:lpstr>
      <vt:lpstr>       Unit 08_03 잠꾸러기 코알라 / p.70 </vt:lpstr>
      <vt:lpstr>       Unit 08_04 장기 자랑 / p.71 </vt:lpstr>
      <vt:lpstr>       Unit 08_05 나도 스타가 될 수 있을까? A / p.72 </vt:lpstr>
      <vt:lpstr>       Unit 08_05 나도 스타가 될 수 있을까? B  / p.73 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616</cp:revision>
  <dcterms:created xsi:type="dcterms:W3CDTF">2018-12-11T01:44:20Z</dcterms:created>
  <dcterms:modified xsi:type="dcterms:W3CDTF">2019-12-12T07:32:09Z</dcterms:modified>
</cp:coreProperties>
</file>