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41" r:id="rId4"/>
    <p:sldId id="442" r:id="rId5"/>
    <p:sldId id="443" r:id="rId6"/>
    <p:sldId id="444" r:id="rId7"/>
    <p:sldId id="446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977052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627061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432872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809583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71866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88350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07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07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저는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아플 예정이에요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! / p.60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 </a:t>
            </a:r>
            <a:r>
              <a:rPr lang="en-US" altLang="ko-KR" sz="2100" dirty="0">
                <a:latin typeface="+mn-ea"/>
              </a:rPr>
              <a:t>little boy went into a drugstore.</a:t>
            </a:r>
          </a:p>
          <a:p>
            <a:pPr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“</a:t>
            </a:r>
            <a:r>
              <a:rPr lang="en-US" altLang="ko-KR" sz="2100" dirty="0">
                <a:latin typeface="+mn-ea"/>
              </a:rPr>
              <a:t>Do you have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anything</a:t>
            </a:r>
            <a:r>
              <a:rPr lang="en-US" altLang="ko-KR" sz="2100" dirty="0">
                <a:latin typeface="+mn-ea"/>
              </a:rPr>
              <a:t> to cure my pain?”</a:t>
            </a:r>
          </a:p>
          <a:p>
            <a:pPr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“</a:t>
            </a:r>
            <a:r>
              <a:rPr lang="en-US" altLang="ko-KR" sz="2100" dirty="0">
                <a:latin typeface="+mn-ea"/>
              </a:rPr>
              <a:t>Where is the pain?” the pharmacist asked.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After a short pause, the boy replied, “</a:t>
            </a:r>
            <a:r>
              <a:rPr lang="en-US" altLang="ko-KR" sz="2100" u="sng" dirty="0">
                <a:latin typeface="+mn-ea"/>
              </a:rPr>
              <a:t>It hasn’t started yet. Dad</a:t>
            </a:r>
          </a:p>
          <a:p>
            <a:pPr>
              <a:lnSpc>
                <a:spcPct val="150000"/>
              </a:lnSpc>
            </a:pPr>
            <a:r>
              <a:rPr lang="en-US" altLang="ko-KR" sz="2100" u="sng" dirty="0">
                <a:latin typeface="+mn-ea"/>
              </a:rPr>
              <a:t>is reading my report card from </a:t>
            </a:r>
            <a:r>
              <a:rPr lang="en-US" altLang="ko-KR" sz="2100" u="sng" dirty="0" smtClean="0">
                <a:latin typeface="+mn-ea"/>
              </a:rPr>
              <a:t>school.</a:t>
            </a:r>
            <a:r>
              <a:rPr lang="en-US" altLang="ko-KR" sz="2100" dirty="0" smtClean="0">
                <a:latin typeface="+mn-ea"/>
              </a:rPr>
              <a:t>”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07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_02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깜짝 생일파티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p.61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Today </a:t>
            </a:r>
            <a:r>
              <a:rPr lang="en-US" altLang="ko-KR" sz="2100" dirty="0">
                <a:latin typeface="+mn-ea"/>
              </a:rPr>
              <a:t>is Lily’s birthday. She wakes up. Her family does not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say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anything</a:t>
            </a:r>
            <a:r>
              <a:rPr lang="en-US" altLang="ko-KR" sz="2100" dirty="0">
                <a:latin typeface="+mn-ea"/>
              </a:rPr>
              <a:t>. She goes to school. Her friends do not say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anything</a:t>
            </a:r>
            <a:r>
              <a:rPr lang="en-US" altLang="ko-KR" sz="2100" dirty="0">
                <a:latin typeface="+mn-ea"/>
              </a:rPr>
              <a:t>. The teacher does not say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anything</a:t>
            </a:r>
            <a:r>
              <a:rPr lang="en-US" altLang="ko-KR" sz="2100" dirty="0">
                <a:latin typeface="+mn-ea"/>
              </a:rPr>
              <a:t> either.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Nobody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gives her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anything</a:t>
            </a:r>
            <a:r>
              <a:rPr lang="en-US" altLang="ko-KR" sz="2100" dirty="0">
                <a:latin typeface="+mn-ea"/>
              </a:rPr>
              <a:t>. Lily is very disappointed that no one cares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about her. She walks home alone. She opens the door. Her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friends and family are holding a cake. They say, “Surprise,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Lily!”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6390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07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효과 만점 기억 방법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p.62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After </a:t>
            </a:r>
            <a:r>
              <a:rPr lang="en-US" altLang="ko-KR" sz="2100" dirty="0">
                <a:latin typeface="+mn-ea"/>
              </a:rPr>
              <a:t>learning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something new</a:t>
            </a:r>
            <a:r>
              <a:rPr lang="en-US" altLang="ko-KR" sz="2100" dirty="0">
                <a:latin typeface="+mn-ea"/>
              </a:rPr>
              <a:t>, we forget 60% of it in an hour.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One day later, we remember only about 30%. So, what can we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do? Review right after learning something. Review again after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about 20 minutes. Then give your brain a break. After one day,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review once more. This way you can save the information in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your long-term memory.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2491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07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수선화가 된 소년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p.63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 </a:t>
            </a:r>
            <a:r>
              <a:rPr lang="en-US" altLang="ko-KR" sz="2100" dirty="0">
                <a:latin typeface="+mn-ea"/>
              </a:rPr>
              <a:t>long time ago, a handsome boy lived in Greece. His name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was Narcissus. One day, he happened to see a good-looking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boy in the water. He fell in love with the boy. He looked at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spc="-40" dirty="0">
                <a:latin typeface="+mn-ea"/>
              </a:rPr>
              <a:t>boy for many days. He ate </a:t>
            </a:r>
            <a:r>
              <a:rPr lang="en-US" altLang="ko-KR" sz="2100" spc="-40" dirty="0">
                <a:solidFill>
                  <a:srgbClr val="7030A0"/>
                </a:solidFill>
                <a:latin typeface="+mn-ea"/>
              </a:rPr>
              <a:t>nothing</a:t>
            </a:r>
            <a:r>
              <a:rPr lang="en-US" altLang="ko-KR" sz="2100" spc="-40" dirty="0">
                <a:latin typeface="+mn-ea"/>
              </a:rPr>
              <a:t>. He just kept looking into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water. Before long, Narcissus died beside the water. Later,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beautiful flowers grew there. Today, we call this flower the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“Narcissus.”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028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07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자고 나니 다 변했네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! A 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p.64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Rip </a:t>
            </a:r>
            <a:r>
              <a:rPr lang="en-US" altLang="ko-KR" sz="2100" dirty="0">
                <a:latin typeface="+mn-ea"/>
              </a:rPr>
              <a:t>Van Winkle was not happy with his wife. He often argued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with her. One day, he walked into the woods to get away from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her. While he was walking in the woods, he met a group of little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men. They said, “You look thirsty. We have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something cool</a:t>
            </a:r>
            <a:r>
              <a:rPr lang="en-US" altLang="ko-KR" sz="2100" dirty="0">
                <a:latin typeface="+mn-ea"/>
              </a:rPr>
              <a:t>. Why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don’t you drink this? ” As soon as Rip drank it, he fell asleep.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2508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07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자고 나니 다 변했네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! B 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p.65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After </a:t>
            </a:r>
            <a:r>
              <a:rPr lang="en-US" altLang="ko-KR" sz="2100" dirty="0">
                <a:latin typeface="+mn-ea"/>
              </a:rPr>
              <a:t>he woke up, Rip walked back to his house. Wait! His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house was gone! He couldn’t recognize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anybody</a:t>
            </a:r>
            <a:r>
              <a:rPr lang="en-US" altLang="ko-KR" sz="2100" dirty="0">
                <a:latin typeface="+mn-ea"/>
              </a:rPr>
              <a:t> in his village.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 looked into a mirror. Oh, no! He was an old man with grey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hair. Twenty years had passed while he was asleep! His poor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wife was dead. Rip was so </a:t>
            </a:r>
            <a:r>
              <a:rPr lang="en-US" altLang="ko-KR" sz="2100" dirty="0" smtClean="0">
                <a:latin typeface="+mn-ea"/>
              </a:rPr>
              <a:t>sad! 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056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1547</TotalTime>
  <Words>481</Words>
  <Application>Microsoft Office PowerPoint</Application>
  <PresentationFormat>화면 슬라이드 쇼(4:3)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       Unit 07_01 저는 아플 예정이에요! / p.60</vt:lpstr>
      <vt:lpstr>       Unit 07_02 깜짝 생일파티 / p.61</vt:lpstr>
      <vt:lpstr>       Unit 07_03 효과 만점 기억 방법 / p.62</vt:lpstr>
      <vt:lpstr>       Unit 07_04 수선화가 된 소년 / p.63</vt:lpstr>
      <vt:lpstr>       Unit 07_05 자고 나니 다 변했네! A / p.64</vt:lpstr>
      <vt:lpstr>       Unit 07_05 자고 나니 다 변했네! B / p.65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589</cp:revision>
  <dcterms:created xsi:type="dcterms:W3CDTF">2018-12-11T01:44:20Z</dcterms:created>
  <dcterms:modified xsi:type="dcterms:W3CDTF">2019-12-12T06:09:57Z</dcterms:modified>
</cp:coreProperties>
</file>