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63" r:id="rId4"/>
    <p:sldId id="464" r:id="rId5"/>
    <p:sldId id="465" r:id="rId6"/>
    <p:sldId id="466" r:id="rId7"/>
    <p:sldId id="467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23071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45342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292724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798692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255942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</a:t>
            </a: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06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사람을 닮은 동물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p.52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solidFill>
                  <a:srgbClr val="7030A0"/>
                </a:solidFill>
                <a:latin typeface="+mn-ea"/>
              </a:rPr>
              <a:t>Jumping </a:t>
            </a:r>
            <a:r>
              <a:rPr lang="en-US" altLang="ko-KR" sz="2100" dirty="0">
                <a:latin typeface="+mn-ea"/>
              </a:rPr>
              <a:t>from tree to tree is easy for me. I love eating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bananas. Though I live in the jungle, I’m very similar to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humans. I’m very smart. I look like humans. I’m also a very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curious animal. I enjoy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copying</a:t>
            </a:r>
            <a:r>
              <a:rPr lang="en-US" altLang="ko-KR" sz="2100" dirty="0">
                <a:latin typeface="+mn-ea"/>
              </a:rPr>
              <a:t> people’s actions. I have a long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tail. What am I?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두근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두근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연애 편지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p.53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Dear Sarah, do you remember me? We met at Paul’s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birthday party. I enjoyed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talking</a:t>
            </a:r>
            <a:r>
              <a:rPr lang="en-US" altLang="ko-KR" sz="2100" dirty="0">
                <a:latin typeface="+mn-ea"/>
              </a:rPr>
              <a:t> to you. I was glad to find out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that you love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riding </a:t>
            </a:r>
            <a:r>
              <a:rPr lang="en-US" altLang="ko-KR" sz="2100" dirty="0">
                <a:latin typeface="+mn-ea"/>
              </a:rPr>
              <a:t>bicycles. I love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riding</a:t>
            </a:r>
            <a:r>
              <a:rPr lang="en-US" altLang="ko-KR" sz="2100" dirty="0">
                <a:latin typeface="+mn-ea"/>
              </a:rPr>
              <a:t> bicycles too. I would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love to see you again. Maybe we can ride our bicycles together.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What do you think</a:t>
            </a:r>
            <a:r>
              <a:rPr lang="en-US" altLang="ko-KR" sz="2100" dirty="0" smtClean="0">
                <a:latin typeface="+mn-ea"/>
              </a:rPr>
              <a:t>?</a:t>
            </a:r>
            <a:endParaRPr lang="en-US" altLang="ko-KR" sz="2100" dirty="0">
              <a:latin typeface="+mn-ea"/>
            </a:endParaRPr>
          </a:p>
          <a:p>
            <a:pPr algn="r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With Love</a:t>
            </a:r>
          </a:p>
          <a:p>
            <a:pPr algn="r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Ted</a:t>
            </a: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939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더러운 양말을 신는 이유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p.54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One </a:t>
            </a:r>
            <a:r>
              <a:rPr lang="en-US" altLang="ko-KR" sz="2100" dirty="0">
                <a:latin typeface="+mn-ea"/>
              </a:rPr>
              <a:t>day, a player goes to a baseball game. But he realizes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that he forgot to wash his socks. He is not happy about that.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 plays the game in dirty socks, though. Luckily, he hits a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home run at that game. From then on, he doesn’t wash his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socks before games. He believes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playing</a:t>
            </a:r>
            <a:r>
              <a:rPr lang="en-US" altLang="ko-KR" sz="2100" dirty="0">
                <a:latin typeface="+mn-ea"/>
              </a:rPr>
              <a:t> in dirty </a:t>
            </a:r>
            <a:r>
              <a:rPr lang="en-US" altLang="ko-KR" sz="2100" dirty="0" smtClean="0">
                <a:latin typeface="+mn-ea"/>
              </a:rPr>
              <a:t>socks</a:t>
            </a:r>
          </a:p>
          <a:p>
            <a:pPr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____________________. </a:t>
            </a:r>
          </a:p>
        </p:txBody>
      </p:sp>
    </p:spTree>
    <p:extLst>
      <p:ext uri="{BB962C8B-B14F-4D97-AF65-F5344CB8AC3E}">
        <p14:creationId xmlns:p14="http://schemas.microsoft.com/office/powerpoint/2010/main" val="229391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깨진 거울에 담긴 미신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p.55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Long </a:t>
            </a:r>
            <a:r>
              <a:rPr lang="en-US" altLang="ko-KR" sz="2100" dirty="0">
                <a:latin typeface="+mn-ea"/>
              </a:rPr>
              <a:t>ago, people believed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breaking</a:t>
            </a:r>
            <a:r>
              <a:rPr lang="en-US" altLang="ko-KR" sz="2100" dirty="0">
                <a:latin typeface="+mn-ea"/>
              </a:rPr>
              <a:t> a mirror brought bad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luck. They thought that a mirror showed more than just their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image. It showed their soul, too. So according to them, if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mirror broke, their soul broke. Even today, some people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believe that if you break a mirror, you will get seven years of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bad luck.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705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먹고 먹히는 생태계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p.56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 mouse </a:t>
            </a:r>
            <a:r>
              <a:rPr lang="en-US" altLang="ko-KR" sz="2100" dirty="0">
                <a:latin typeface="+mn-ea"/>
              </a:rPr>
              <a:t>is eating grass. A snake comes along. Yum!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snake likes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eating</a:t>
            </a:r>
            <a:r>
              <a:rPr lang="en-US" altLang="ko-KR" sz="2100" dirty="0">
                <a:latin typeface="+mn-ea"/>
              </a:rPr>
              <a:t> mice. He jumps at the mouse and eats it up.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But the snake doesn’t know that an eagle is watching him.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eagle likes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eating </a:t>
            </a:r>
            <a:r>
              <a:rPr lang="en-US" altLang="ko-KR" sz="2100" dirty="0">
                <a:latin typeface="+mn-ea"/>
              </a:rPr>
              <a:t>snakes. She flies toward the snake and eats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him.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392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06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_06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먹고 먹히는 생태계 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p.57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The </a:t>
            </a:r>
            <a:r>
              <a:rPr lang="en-US" altLang="ko-KR" sz="2100" dirty="0">
                <a:latin typeface="+mn-ea"/>
              </a:rPr>
              <a:t>eagle poops on the ground. Her poop makes the soil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healthy. Grass grows from the healthy soil. Now we’re back at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 beginning of the food chain. Soon, a mouse will come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along, then a snake and an eagle. </a:t>
            </a:r>
            <a:r>
              <a:rPr lang="en-US" altLang="ko-KR" sz="2100" u="sng" dirty="0">
                <a:latin typeface="+mn-ea"/>
              </a:rPr>
              <a:t>This cycle</a:t>
            </a:r>
            <a:r>
              <a:rPr lang="en-US" altLang="ko-KR" sz="2100" dirty="0">
                <a:latin typeface="+mn-ea"/>
              </a:rPr>
              <a:t> will repeat again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and again.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583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1582</TotalTime>
  <Words>417</Words>
  <Application>Microsoft Office PowerPoint</Application>
  <PresentationFormat>화면 슬라이드 쇼(4:3)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06_01 사람을 닮은 동물 / p.52 </vt:lpstr>
      <vt:lpstr>       Unit 06_02 두근 두근 연애 편지 / p.53 </vt:lpstr>
      <vt:lpstr>       Unit 06_03 더러운 양말을 신는 이유 / p.54 </vt:lpstr>
      <vt:lpstr>       Unit 06_04 깨진 거울에 담긴 미신 / p.55 </vt:lpstr>
      <vt:lpstr>       Unit 06_05  먹고 먹히는 생태계 A / p.56 </vt:lpstr>
      <vt:lpstr>       Unit 06_06  먹고 먹히는 생태계 B / p.57 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643</cp:revision>
  <dcterms:created xsi:type="dcterms:W3CDTF">2018-12-11T01:44:20Z</dcterms:created>
  <dcterms:modified xsi:type="dcterms:W3CDTF">2019-12-12T05:57:40Z</dcterms:modified>
</cp:coreProperties>
</file>