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60" r:id="rId4"/>
    <p:sldId id="463" r:id="rId5"/>
    <p:sldId id="461" r:id="rId6"/>
    <p:sldId id="462" r:id="rId7"/>
    <p:sldId id="464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052469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659785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015690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07848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403299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</a:t>
            </a: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05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05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돌고래의 특별한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사냥법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p.44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Dolphins </a:t>
            </a:r>
            <a:r>
              <a:rPr lang="en-US" altLang="ko-KR" sz="2100" dirty="0">
                <a:latin typeface="+mn-ea"/>
              </a:rPr>
              <a:t>like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hunt </a:t>
            </a:r>
            <a:r>
              <a:rPr lang="en-US" altLang="ko-KR" sz="2100" dirty="0">
                <a:latin typeface="+mn-ea"/>
              </a:rPr>
              <a:t>for food in groups. When they find a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fish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eat</a:t>
            </a:r>
            <a:r>
              <a:rPr lang="en-US" altLang="ko-KR" sz="2100" dirty="0">
                <a:latin typeface="+mn-ea"/>
              </a:rPr>
              <a:t>, they come around and attack it together, so the fish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cannot </a:t>
            </a:r>
            <a:r>
              <a:rPr lang="en-US" altLang="ko-KR" sz="2100" u="sng" dirty="0">
                <a:latin typeface="+mn-ea"/>
              </a:rPr>
              <a:t>escape</a:t>
            </a:r>
            <a:r>
              <a:rPr lang="en-US" altLang="ko-KR" sz="2100" dirty="0">
                <a:latin typeface="+mn-ea"/>
              </a:rPr>
              <a:t>. Dolphins cannot chew their food, so they have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to eat it quickly. If they don’t, the fish will get </a:t>
            </a:r>
            <a:r>
              <a:rPr lang="en-US" altLang="ko-KR" sz="2100" dirty="0" smtClean="0">
                <a:latin typeface="+mn-ea"/>
              </a:rPr>
              <a:t>away.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05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_02 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마오리족의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인사법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p.45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39" y="1036672"/>
            <a:ext cx="8028551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The </a:t>
            </a:r>
            <a:r>
              <a:rPr lang="en-US" altLang="ko-KR" sz="2100" dirty="0">
                <a:latin typeface="+mn-ea"/>
              </a:rPr>
              <a:t>Maori in New Zealand greet each other in an unusual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way. Instead of saying hello, they like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touch </a:t>
            </a:r>
            <a:r>
              <a:rPr lang="en-US" altLang="ko-KR" sz="2100" dirty="0">
                <a:latin typeface="+mn-ea"/>
              </a:rPr>
              <a:t>noses. Why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spc="-30" dirty="0">
                <a:latin typeface="+mn-ea"/>
              </a:rPr>
              <a:t>would they want </a:t>
            </a:r>
            <a:r>
              <a:rPr lang="en-US" altLang="ko-KR" sz="2100" spc="-30" dirty="0">
                <a:solidFill>
                  <a:srgbClr val="7030A0"/>
                </a:solidFill>
                <a:latin typeface="+mn-ea"/>
              </a:rPr>
              <a:t>to </a:t>
            </a:r>
            <a:r>
              <a:rPr lang="en-US" altLang="ko-KR" sz="2100" u="sng" spc="-30" dirty="0">
                <a:solidFill>
                  <a:srgbClr val="7030A0"/>
                </a:solidFill>
                <a:latin typeface="+mn-ea"/>
              </a:rPr>
              <a:t>do </a:t>
            </a:r>
            <a:r>
              <a:rPr lang="en-US" altLang="ko-KR" sz="2100" u="sng" spc="-30" dirty="0">
                <a:latin typeface="+mn-ea"/>
              </a:rPr>
              <a:t>this</a:t>
            </a:r>
            <a:r>
              <a:rPr lang="en-US" altLang="ko-KR" sz="2100" spc="-30" dirty="0">
                <a:latin typeface="+mn-ea"/>
              </a:rPr>
              <a:t>? They believe that God blew life into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 body through their noses. So, the nose is the road to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heart. The nose-to-nose greeting is a way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reach </a:t>
            </a:r>
            <a:r>
              <a:rPr lang="en-US" altLang="ko-KR" sz="2100" dirty="0">
                <a:latin typeface="+mn-ea"/>
              </a:rPr>
              <a:t>each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other’s hearts.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573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05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_03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개들의 우정 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A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p.46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Is </a:t>
            </a:r>
            <a:r>
              <a:rPr lang="en-US" altLang="ko-KR" sz="2100" dirty="0">
                <a:latin typeface="+mn-ea"/>
              </a:rPr>
              <a:t>true friendship possible between dogs? The story of a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friendship between dogs in the United Kingdom surprised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world. One day two homeless dogs, Glen and Buzz, met on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street. They began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build </a:t>
            </a:r>
            <a:r>
              <a:rPr lang="en-US" altLang="ko-KR" sz="2100" dirty="0">
                <a:latin typeface="+mn-ea"/>
              </a:rPr>
              <a:t>a friendship. Glen is a blind dog, so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Buzz started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help </a:t>
            </a:r>
            <a:r>
              <a:rPr lang="en-US" altLang="ko-KR" sz="2100" dirty="0">
                <a:latin typeface="+mn-ea"/>
              </a:rPr>
              <a:t>him. Buzz became Glen’s eyes.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68425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05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_03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개들의 우정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p.47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Glen </a:t>
            </a:r>
            <a:r>
              <a:rPr lang="en-US" altLang="ko-KR" sz="2100" dirty="0">
                <a:latin typeface="+mn-ea"/>
              </a:rPr>
              <a:t>cannot do anything without Buzz’s help. So, they always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try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be </a:t>
            </a:r>
            <a:r>
              <a:rPr lang="en-US" altLang="ko-KR" sz="2100" dirty="0" smtClean="0">
                <a:latin typeface="+mn-ea"/>
              </a:rPr>
              <a:t>_______________. </a:t>
            </a:r>
            <a:r>
              <a:rPr lang="en-US" altLang="ko-KR" sz="2100" dirty="0">
                <a:latin typeface="+mn-ea"/>
              </a:rPr>
              <a:t>When Glen wants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eat</a:t>
            </a:r>
            <a:r>
              <a:rPr lang="en-US" altLang="ko-KR" sz="2100" dirty="0">
                <a:latin typeface="+mn-ea"/>
              </a:rPr>
              <a:t>, Buzz pushes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spc="-50" dirty="0">
                <a:latin typeface="+mn-ea"/>
              </a:rPr>
              <a:t>him towards the food. They like </a:t>
            </a:r>
            <a:r>
              <a:rPr lang="en-US" altLang="ko-KR" sz="2100" spc="-50" dirty="0">
                <a:solidFill>
                  <a:srgbClr val="7030A0"/>
                </a:solidFill>
                <a:latin typeface="+mn-ea"/>
              </a:rPr>
              <a:t>to eat </a:t>
            </a:r>
            <a:r>
              <a:rPr lang="en-US" altLang="ko-KR" sz="2100" spc="-50" dirty="0">
                <a:latin typeface="+mn-ea"/>
              </a:rPr>
              <a:t>side by side. At night they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sleep next to each other. The two dogs are waiting for a new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home where they can live </a:t>
            </a:r>
            <a:r>
              <a:rPr lang="en-US" altLang="ko-KR" sz="2100" dirty="0" smtClean="0">
                <a:latin typeface="+mn-ea"/>
              </a:rPr>
              <a:t>_____________.</a:t>
            </a:r>
            <a:endParaRPr lang="en-US" altLang="ko-KR" sz="2100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550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05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_04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아프리카 아이들의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행복론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A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p.48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A </a:t>
            </a:r>
            <a:r>
              <a:rPr lang="en-US" altLang="ko-KR" sz="2100" dirty="0">
                <a:latin typeface="+mn-ea"/>
              </a:rPr>
              <a:t>Western traveler thought up a game for African kids. ( ① )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spc="-50" dirty="0">
                <a:latin typeface="+mn-ea"/>
              </a:rPr>
              <a:t>He put some tasty food on a tree 50 meters away. ( ② ) The first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kid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to reach </a:t>
            </a:r>
            <a:r>
              <a:rPr lang="en-US" altLang="ko-KR" sz="2100" dirty="0">
                <a:latin typeface="+mn-ea"/>
              </a:rPr>
              <a:t>the tree gets the food. ( ③ ) “Start!” he shouted.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( ④ ) Instead, they held each other’s hands, and walked to the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tree together. ( ⑤ )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64731" y="4037493"/>
            <a:ext cx="8030117" cy="521168"/>
          </a:xfrm>
          <a:prstGeom prst="rect">
            <a:avLst/>
          </a:prstGeom>
          <a:ln w="28575">
            <a:solidFill>
              <a:srgbClr val="777777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But </a:t>
            </a:r>
            <a:r>
              <a:rPr lang="en-US" altLang="ko-KR" sz="2100" dirty="0">
                <a:latin typeface="바탕" panose="02030600000101010101" pitchFamily="18" charset="-127"/>
                <a:ea typeface="바탕" panose="02030600000101010101" pitchFamily="18" charset="-127"/>
              </a:rPr>
              <a:t>the kids didn’t run..</a:t>
            </a:r>
            <a:endParaRPr lang="en-US" altLang="ko-KR" sz="2100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577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05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_04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아프리카 아이들의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행복론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p.49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“</a:t>
            </a:r>
            <a:r>
              <a:rPr lang="en-US" altLang="ko-KR" sz="2100" dirty="0">
                <a:latin typeface="+mn-ea"/>
              </a:rPr>
              <a:t>Why didn’t you go alone and take all the food?” asked the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traveler. “</a:t>
            </a:r>
            <a:r>
              <a:rPr lang="en-US" altLang="ko-KR" sz="2100" u="sng" dirty="0">
                <a:latin typeface="+mn-ea"/>
              </a:rPr>
              <a:t>Ubuntu</a:t>
            </a:r>
            <a:r>
              <a:rPr lang="en-US" altLang="ko-KR" sz="2100" dirty="0">
                <a:latin typeface="+mn-ea"/>
              </a:rPr>
              <a:t>,” the kids shouted, “How can one person be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happy when all others are unhappy?” Ubuntu is a South African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word. It means “I am, because of you.” They think they cannot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live alone without others. So they </a:t>
            </a:r>
            <a:r>
              <a:rPr lang="en-US" altLang="ko-KR" sz="2100" dirty="0" smtClean="0">
                <a:latin typeface="+mn-ea"/>
              </a:rPr>
              <a:t>always </a:t>
            </a:r>
            <a:r>
              <a:rPr lang="en-US" altLang="ko-KR" sz="2100" u="sng" dirty="0" smtClean="0">
                <a:latin typeface="+mn-ea"/>
              </a:rPr>
              <a:t>      (help, try, to, 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u="sng" dirty="0" smtClean="0">
                <a:latin typeface="+mn-ea"/>
              </a:rPr>
              <a:t>each other) .</a:t>
            </a:r>
            <a:r>
              <a:rPr lang="en-US" altLang="ko-KR" sz="2100" dirty="0" smtClean="0">
                <a:latin typeface="+mn-ea"/>
              </a:rPr>
              <a:t> 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9190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1576</TotalTime>
  <Words>444</Words>
  <Application>Microsoft Office PowerPoint</Application>
  <PresentationFormat>화면 슬라이드 쇼(4:3)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HY견고딕</vt:lpstr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  <vt:lpstr>       Unit 05_01 돌고래의 특별한 사냥법 / p.44 </vt:lpstr>
      <vt:lpstr>       Unit 05_02  마오리족의 인사법 / p.45</vt:lpstr>
      <vt:lpstr>       Unit 05_03 개들의 우정  A  / p.46 </vt:lpstr>
      <vt:lpstr>       Unit 05_03 개들의 우정 B  / p.47 </vt:lpstr>
      <vt:lpstr>       Unit 05_04 아프리카 아이들의 행복론 A / p.48 </vt:lpstr>
      <vt:lpstr>       Unit 05_04 아프리카 아이들의 행복론 B / p.49 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625</cp:revision>
  <dcterms:created xsi:type="dcterms:W3CDTF">2018-12-11T01:44:20Z</dcterms:created>
  <dcterms:modified xsi:type="dcterms:W3CDTF">2019-12-12T05:45:07Z</dcterms:modified>
</cp:coreProperties>
</file>