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58" r:id="rId4"/>
    <p:sldId id="459" r:id="rId5"/>
    <p:sldId id="460" r:id="rId6"/>
    <p:sldId id="461" r:id="rId7"/>
    <p:sldId id="4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888602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50227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94131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483367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96603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88350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</a:t>
            </a: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04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달콤하고 살살 녹는 나는 누구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p.36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I </a:t>
            </a:r>
            <a:r>
              <a:rPr lang="en-US" altLang="ko-KR" sz="2100" dirty="0">
                <a:latin typeface="+mn-ea"/>
              </a:rPr>
              <a:t>am a delicious snack. I am sweet and cold. I come in various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flavors like vanilla and chocolate. I come in a cup or cone. You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lick me with your tongue.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must</a:t>
            </a:r>
            <a:r>
              <a:rPr lang="en-US" altLang="ko-KR" sz="2100" dirty="0">
                <a:latin typeface="+mn-ea"/>
              </a:rPr>
              <a:t> eat me quickly, or I will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melt. I am available at many stores. What am I?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_02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돈은 친구에게서 빌리지 마라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p.3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7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You </a:t>
            </a:r>
            <a:r>
              <a:rPr lang="en-US" altLang="ko-KR" sz="2100" dirty="0">
                <a:latin typeface="+mn-ea"/>
              </a:rPr>
              <a:t>need money. Do you ask your friend or your parents? You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should</a:t>
            </a:r>
            <a:r>
              <a:rPr lang="en-US" altLang="ko-KR" sz="2100" dirty="0">
                <a:latin typeface="+mn-ea"/>
              </a:rPr>
              <a:t> only borrow money from your parents. Why?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not be able to pay back the money on time. If that happens,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your friend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 </a:t>
            </a:r>
            <a:r>
              <a:rPr lang="en-US" altLang="ko-KR" sz="2100" dirty="0">
                <a:latin typeface="+mn-ea"/>
              </a:rPr>
              <a:t>get mad at you.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</a:t>
            </a:r>
            <a:r>
              <a:rPr lang="en-US" altLang="ko-KR" sz="2100" dirty="0">
                <a:latin typeface="+mn-ea"/>
              </a:rPr>
              <a:t> even lose your friend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because of </a:t>
            </a:r>
            <a:r>
              <a:rPr lang="en-US" altLang="ko-KR" sz="2100" u="sng" dirty="0">
                <a:latin typeface="+mn-ea"/>
              </a:rPr>
              <a:t>this.</a:t>
            </a:r>
            <a:r>
              <a:rPr lang="en-US" altLang="ko-KR" sz="2100" dirty="0">
                <a:latin typeface="+mn-ea"/>
              </a:rPr>
              <a:t> But your parents will understand and wait until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 can pay them back.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033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_03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몸무게 줄이는 비결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 p.3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8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Do </a:t>
            </a:r>
            <a:r>
              <a:rPr lang="en-US" altLang="ko-KR" sz="2100" dirty="0">
                <a:latin typeface="+mn-ea"/>
              </a:rPr>
              <a:t>you want to lose weight? Drink a lot of water. Half an hour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before meals is the best time. If you drink water, you feel your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stomach is full. So, you eat less. Therefore,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should</a:t>
            </a:r>
            <a:r>
              <a:rPr lang="en-US" altLang="ko-KR" sz="2100" dirty="0">
                <a:latin typeface="+mn-ea"/>
              </a:rPr>
              <a:t> drink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water on a regular basis. In a few months, you will become thin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and healthy.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837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_04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눈빛만 보면 마음을 안다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p.3</a:t>
            </a:r>
            <a:r>
              <a:rPr lang="en-US" altLang="ko-KR" sz="12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9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93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 are at a party. Handsome boys and pretty girls are all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around you. You want to make a new friend. How do you do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that? Look into a person’s eyes. If they look at you often, they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</a:t>
            </a:r>
            <a:r>
              <a:rPr lang="en-US" altLang="ko-KR" sz="2100" dirty="0">
                <a:latin typeface="+mn-ea"/>
              </a:rPr>
              <a:t> like you. If you like them, look back! But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must</a:t>
            </a:r>
            <a:r>
              <a:rPr lang="en-US" altLang="ko-KR" sz="2100" dirty="0">
                <a:latin typeface="+mn-ea"/>
              </a:rPr>
              <a:t> not look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for too long. They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</a:t>
            </a:r>
            <a:r>
              <a:rPr lang="en-US" altLang="ko-KR" sz="2100" dirty="0">
                <a:latin typeface="+mn-ea"/>
              </a:rPr>
              <a:t> get scared.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2527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_05 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효과적으로 공부하기 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p.40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423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How can you do your homework without getting tired? Here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are two important tips.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Take a short break. If you don’t,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 </a:t>
            </a:r>
            <a:r>
              <a:rPr lang="en-US" altLang="ko-KR" sz="2100" dirty="0">
                <a:latin typeface="+mn-ea"/>
              </a:rPr>
              <a:t>become too tired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and not be able to focus. For example, take a break every 30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minutes.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Use a timer. For example, set 15 minutes for each task. You</a:t>
            </a:r>
          </a:p>
          <a:p>
            <a:pPr>
              <a:lnSpc>
                <a:spcPct val="150000"/>
              </a:lnSpc>
            </a:pP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may</a:t>
            </a:r>
            <a:r>
              <a:rPr lang="en-US" altLang="ko-KR" sz="2100" dirty="0">
                <a:latin typeface="+mn-ea"/>
              </a:rPr>
              <a:t> be able to focus on your work better.</a:t>
            </a: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5846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04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_06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미국에선 팁을 얼마나 주나요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 / p.41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When </a:t>
            </a:r>
            <a:r>
              <a:rPr lang="en-US" altLang="ko-KR" sz="2100" dirty="0">
                <a:latin typeface="+mn-ea"/>
              </a:rPr>
              <a:t>you are traveling abroad,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have to </a:t>
            </a:r>
            <a:r>
              <a:rPr lang="en-US" altLang="ko-KR" sz="2100" dirty="0">
                <a:latin typeface="+mn-ea"/>
              </a:rPr>
              <a:t>tip waiters at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restaurants. In other words, you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have to </a:t>
            </a:r>
            <a:r>
              <a:rPr lang="en-US" altLang="ko-KR" sz="2100" dirty="0">
                <a:latin typeface="+mn-ea"/>
              </a:rPr>
              <a:t>give them some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money for their service. Tipping is part of Western culture. It’s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a way of showing thanks for good service. How much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should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you give? They expect about 15 to 20 percent of the bill.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588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</TotalTime>
  <Words>448</Words>
  <Application>Microsoft Office PowerPoint</Application>
  <PresentationFormat>화면 슬라이드 쇼(4:3)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       Unit 04_01 달콤하고 살살 녹는 나는 누구? / p.36 </vt:lpstr>
      <vt:lpstr>       Unit 04_02  돈은 친구에게서 빌리지 마라 / p.37</vt:lpstr>
      <vt:lpstr>       Unit 04_03 몸무게 줄이는 비결 /  p.38</vt:lpstr>
      <vt:lpstr>       Unit 04_04  눈빛만 보면 마음을 안다 / p.39</vt:lpstr>
      <vt:lpstr>       Unit 04_05  효과적으로 공부하기 / p.40</vt:lpstr>
      <vt:lpstr>       Unit 04_06 미국에선 팁을 얼마나 주나요? / p.41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591</cp:revision>
  <dcterms:created xsi:type="dcterms:W3CDTF">2018-12-11T01:44:20Z</dcterms:created>
  <dcterms:modified xsi:type="dcterms:W3CDTF">2019-12-12T05:20:15Z</dcterms:modified>
</cp:coreProperties>
</file>