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436" r:id="rId2"/>
    <p:sldId id="440" r:id="rId3"/>
    <p:sldId id="452" r:id="rId4"/>
    <p:sldId id="453" r:id="rId5"/>
    <p:sldId id="460" r:id="rId6"/>
    <p:sldId id="457" r:id="rId7"/>
    <p:sldId id="461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883502"/>
    <a:srgbClr val="7E0000"/>
    <a:srgbClr val="D109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7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2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E6CCC-F433-4825-AE83-CD41CE0CA138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5A3FC-0A9D-4227-B056-48C9850E83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5574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n-US" altLang="ko-KR" noProof="1" smtClean="0"/>
              <a:t>1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576729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2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047263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3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3912223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4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3011703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5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171709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6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19154726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noProof="1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1EA0F-A667-4B49-8422-0062BC55E249}" type="slidenum">
              <a:rPr lang="en-US" altLang="ko-KR" noProof="1" dirty="0" smtClean="0"/>
              <a:pPr/>
              <a:t>7</a:t>
            </a:fld>
            <a:endParaRPr lang="ko-KR" altLang="en-US" noProof="1"/>
          </a:p>
        </p:txBody>
      </p:sp>
    </p:spTree>
    <p:extLst>
      <p:ext uri="{BB962C8B-B14F-4D97-AF65-F5344CB8AC3E}">
        <p14:creationId xmlns:p14="http://schemas.microsoft.com/office/powerpoint/2010/main" val="396895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217" y="533400"/>
            <a:ext cx="5248275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56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737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693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214438"/>
            <a:ext cx="7772400" cy="2387600"/>
          </a:xfrm>
        </p:spPr>
        <p:txBody>
          <a:bodyPr anchor="b">
            <a:normAutofit/>
          </a:bodyPr>
          <a:lstStyle>
            <a:lvl1pPr algn="l">
              <a:defRPr sz="9600" b="1" baseline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r>
              <a:rPr lang="en-US" dirty="0" smtClean="0"/>
              <a:t>Unit 1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8711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14400"/>
            <a:ext cx="7886700" cy="5262563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just">
              <a:lnSpc>
                <a:spcPts val="3300"/>
              </a:lnSpc>
              <a:buNone/>
              <a:defRPr sz="2200">
                <a:latin typeface="+mn-ea"/>
                <a:ea typeface="+mn-ea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  <a:endParaRPr lang="en-US" altLang="ko-KR" dirty="0" smtClean="0"/>
          </a:p>
          <a:p>
            <a:pPr lvl="0"/>
            <a:r>
              <a:rPr lang="ko-KR" altLang="en-US" dirty="0" smtClean="0"/>
              <a:t>마스터 텍스트 스타일을 편집합니다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4276"/>
            <a:ext cx="9144000" cy="5252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2000" b="1" dirty="0">
              <a:solidFill>
                <a:srgbClr val="002060"/>
              </a:solidFill>
            </a:endParaRPr>
          </a:p>
        </p:txBody>
      </p:sp>
      <p:sp>
        <p:nvSpPr>
          <p:cNvPr id="8" name="직사각형 7"/>
          <p:cNvSpPr/>
          <p:nvPr userDrawn="1"/>
        </p:nvSpPr>
        <p:spPr>
          <a:xfrm>
            <a:off x="0" y="4273"/>
            <a:ext cx="9144000" cy="52529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737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217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868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358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834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159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591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92B42-109F-4FD6-823A-C83C8A612206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5BDA0-FA16-4832-A19C-832DF8CD738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8832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 txBox="1">
            <a:spLocks/>
          </p:cNvSpPr>
          <p:nvPr/>
        </p:nvSpPr>
        <p:spPr>
          <a:xfrm>
            <a:off x="0" y="0"/>
            <a:ext cx="9144000" cy="45624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150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4294967295"/>
          </p:nvPr>
        </p:nvSpPr>
        <p:spPr>
          <a:xfrm>
            <a:off x="3865452" y="4944481"/>
            <a:ext cx="4683125" cy="1359860"/>
          </a:xfrm>
        </p:spPr>
        <p:txBody>
          <a:bodyPr rtlCol="0">
            <a:noAutofit/>
          </a:bodyPr>
          <a:lstStyle/>
          <a:p>
            <a:pPr marL="0" indent="0" algn="ctr" rtl="0">
              <a:buNone/>
            </a:pPr>
            <a:r>
              <a:rPr lang="en-US" altLang="ko-KR" sz="3300" b="1" spc="38" noProof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Reader’s </a:t>
            </a:r>
            <a:r>
              <a:rPr lang="en-US" altLang="ko-KR" sz="33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Bank </a:t>
            </a:r>
            <a:r>
              <a:rPr lang="en-US" altLang="ko-KR" sz="3300" b="1" spc="38" noProof="1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Level </a:t>
            </a:r>
            <a:r>
              <a:rPr lang="en-US" altLang="ko-KR" sz="33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</a:p>
          <a:p>
            <a:pPr marL="0" indent="0" algn="ctr" rtl="0">
              <a:buNone/>
            </a:pPr>
            <a:r>
              <a:rPr lang="en-US" altLang="ko-KR" sz="4800" b="1" spc="38" noProof="1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Unit 03</a:t>
            </a:r>
            <a:endParaRPr lang="ko-KR" altLang="en-US" sz="4800" b="1" spc="38" noProof="1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부제목 4"/>
          <p:cNvSpPr txBox="1">
            <a:spLocks/>
          </p:cNvSpPr>
          <p:nvPr/>
        </p:nvSpPr>
        <p:spPr>
          <a:xfrm>
            <a:off x="3436974" y="1936453"/>
            <a:ext cx="4984012" cy="2431435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0" indent="0" algn="l" defTabSz="914400" rtl="0" eaLnBrk="1" latinLnBrk="1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None/>
              <a:defRPr sz="2800" kern="1200">
                <a:solidFill>
                  <a:srgbClr val="D24726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수업용 </a:t>
            </a:r>
            <a:endParaRPr lang="en-US" altLang="ko-KR" sz="4950" b="1" spc="38" dirty="0">
              <a:ln w="11430"/>
              <a:solidFill>
                <a:schemeClr val="bg1">
                  <a:lumMod val="9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본문 </a:t>
            </a:r>
            <a:r>
              <a:rPr lang="en-US" altLang="ko-KR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PPT </a:t>
            </a:r>
            <a:r>
              <a:rPr lang="ko-KR" altLang="en-US" sz="4950" b="1" spc="38" dirty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자료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2" y="1726463"/>
            <a:ext cx="2433839" cy="313918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600937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321"/>
          </a:xfrm>
          <a:solidFill>
            <a:schemeClr val="bg2">
              <a:lumMod val="50000"/>
            </a:schemeClr>
          </a:solidFill>
        </p:spPr>
        <p:txBody>
          <a:bodyPr rtlCol="0">
            <a:no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/>
            </a:r>
            <a:b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</a:br>
            <a:r>
              <a:rPr lang="en-US" altLang="ko-KR" sz="1500" b="1" dirty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5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  Unit 03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_01 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파티에 필요한 나는 누구</a:t>
            </a:r>
            <a:r>
              <a:rPr lang="en-US" altLang="ko-KR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?/ p.28</a:t>
            </a:r>
            <a:r>
              <a:rPr lang="ko-KR" altLang="en-US" sz="1200" b="1" dirty="0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1500" b="1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4340" y="1036672"/>
            <a:ext cx="8024924" cy="2516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ko-KR" sz="2100" dirty="0" smtClean="0">
                <a:latin typeface="+mn-ea"/>
              </a:rPr>
              <a:t>I </a:t>
            </a:r>
            <a:r>
              <a:rPr lang="en-US" altLang="ko-KR" sz="2100" dirty="0">
                <a:latin typeface="+mn-ea"/>
              </a:rPr>
              <a:t>am a small, round bag.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Blow</a:t>
            </a:r>
            <a:r>
              <a:rPr lang="en-US" altLang="ko-KR" sz="2100" dirty="0">
                <a:latin typeface="+mn-ea"/>
              </a:rPr>
              <a:t> air into me, and I will become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bigger. I become round and fat. People carry me to special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events like birthdays. You can find me at parties.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Be careful</a:t>
            </a:r>
            <a:r>
              <a:rPr lang="en-US" altLang="ko-KR" sz="2100" dirty="0">
                <a:latin typeface="+mn-ea"/>
              </a:rPr>
              <a:t>! My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latin typeface="+mn-ea"/>
              </a:rPr>
              <a:t>skin is very thin. </a:t>
            </a:r>
            <a:r>
              <a:rPr lang="en-US" altLang="ko-KR" sz="2100" dirty="0">
                <a:solidFill>
                  <a:srgbClr val="7030A0"/>
                </a:solidFill>
                <a:latin typeface="+mn-ea"/>
              </a:rPr>
              <a:t>Don’t touch</a:t>
            </a:r>
            <a:r>
              <a:rPr lang="en-US" altLang="ko-KR" sz="2100" dirty="0">
                <a:latin typeface="+mn-ea"/>
              </a:rPr>
              <a:t> me with sharp things. What am I?</a:t>
            </a:r>
          </a:p>
          <a:p>
            <a:pPr algn="just">
              <a:lnSpc>
                <a:spcPct val="150000"/>
              </a:lnSpc>
            </a:pPr>
            <a:endParaRPr lang="en-US" altLang="ko-KR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0256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0" y="0"/>
            <a:ext cx="9144000" cy="4037493"/>
            <a:chOff x="0" y="0"/>
            <a:chExt cx="9144000" cy="4037493"/>
          </a:xfrm>
        </p:grpSpPr>
        <p:sp>
          <p:nvSpPr>
            <p:cNvPr id="5" name="직사각형 4"/>
            <p:cNvSpPr/>
            <p:nvPr/>
          </p:nvSpPr>
          <p:spPr>
            <a:xfrm>
              <a:off x="564731" y="1036672"/>
              <a:ext cx="8024924" cy="30008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</a:pPr>
              <a:r>
                <a:rPr lang="en-US" altLang="ko-KR" sz="2100" dirty="0" smtClean="0">
                  <a:latin typeface="+mn-ea"/>
                </a:rPr>
                <a:t>A </a:t>
              </a:r>
              <a:r>
                <a:rPr lang="en-US" altLang="ko-KR" sz="2100" dirty="0">
                  <a:latin typeface="+mn-ea"/>
                </a:rPr>
                <a:t>son and a father were eating at the table. The son asked,</a:t>
              </a:r>
            </a:p>
            <a:p>
              <a:pPr algn="ju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“Dad, is it good to eat flies?” Dad said, “Son, </a:t>
              </a: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don’t talk </a:t>
              </a:r>
              <a:r>
                <a:rPr lang="en-US" altLang="ko-KR" sz="2100" dirty="0">
                  <a:latin typeface="+mn-ea"/>
                </a:rPr>
                <a:t>about</a:t>
              </a:r>
            </a:p>
            <a:p>
              <a:pPr algn="ju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that at the table.” Later his dad asked, why did you want to say</a:t>
              </a:r>
            </a:p>
            <a:p>
              <a:pPr algn="ju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that?” “Oh, nothing! There was a fly in your soup, but it’s gone</a:t>
              </a:r>
            </a:p>
            <a:p>
              <a:pPr algn="ju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now!”</a:t>
              </a:r>
            </a:p>
            <a:p>
              <a:pPr algn="just">
                <a:lnSpc>
                  <a:spcPct val="150000"/>
                </a:lnSpc>
              </a:pPr>
              <a:endParaRPr lang="en-US" altLang="ko-KR" sz="2100" dirty="0">
                <a:latin typeface="+mn-ea"/>
              </a:endParaRPr>
            </a:p>
          </p:txBody>
        </p:sp>
        <p:grpSp>
          <p:nvGrpSpPr>
            <p:cNvPr id="4" name="그룹 3"/>
            <p:cNvGrpSpPr/>
            <p:nvPr/>
          </p:nvGrpSpPr>
          <p:grpSpPr>
            <a:xfrm>
              <a:off x="0" y="0"/>
              <a:ext cx="9144000" cy="639403"/>
              <a:chOff x="0" y="0"/>
              <a:chExt cx="9144000" cy="639403"/>
            </a:xfrm>
          </p:grpSpPr>
          <p:sp>
            <p:nvSpPr>
              <p:cNvPr id="6" name="제목 1"/>
              <p:cNvSpPr txBox="1">
                <a:spLocks/>
              </p:cNvSpPr>
              <p:nvPr/>
            </p:nvSpPr>
            <p:spPr>
              <a:xfrm>
                <a:off x="0" y="0"/>
                <a:ext cx="9144000" cy="627321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1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</a:t>
                </a:r>
                <a:b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</a:br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  Unit 03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_02 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파리 맛은 어때요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? / p.29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</a:t>
                </a:r>
                <a:endParaRPr lang="ko-KR" altLang="en-US" sz="1500" b="1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</p:txBody>
          </p:sp>
          <p:sp>
            <p:nvSpPr>
              <p:cNvPr id="8" name="내용 개체 틀 2"/>
              <p:cNvSpPr txBox="1">
                <a:spLocks/>
              </p:cNvSpPr>
              <p:nvPr/>
            </p:nvSpPr>
            <p:spPr>
              <a:xfrm>
                <a:off x="7356471" y="400171"/>
                <a:ext cx="1766747" cy="239232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1pPr>
                <a:lvl2pPr marL="685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Reader</a:t>
                </a:r>
                <a:r>
                  <a:rPr lang="en-US" altLang="ko-KR" sz="1050" noProof="1">
                    <a:solidFill>
                      <a:schemeClr val="bg1"/>
                    </a:solidFill>
                    <a:ea typeface="맑은 고딕" panose="020B0503020000020004" pitchFamily="50" charset="-127"/>
                  </a:rPr>
                  <a:t>’</a:t>
                </a: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s Bank Level 1</a:t>
                </a:r>
                <a:endParaRPr lang="ko-KR" altLang="en-US" sz="1050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  <a:p>
                <a:endParaRPr lang="ko-KR" altLang="en-US" sz="2100" noProof="1">
                  <a:ea typeface="맑은 고딕" panose="020B0503020000020004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46116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0" y="0"/>
            <a:ext cx="9144000" cy="4037493"/>
            <a:chOff x="0" y="0"/>
            <a:chExt cx="9144000" cy="4037493"/>
          </a:xfrm>
        </p:grpSpPr>
        <p:sp>
          <p:nvSpPr>
            <p:cNvPr id="5" name="직사각형 4"/>
            <p:cNvSpPr/>
            <p:nvPr/>
          </p:nvSpPr>
          <p:spPr>
            <a:xfrm>
              <a:off x="564731" y="1036672"/>
              <a:ext cx="8024924" cy="30008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Do you take notes in class? If you take notes, you will be able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to remember the lesson a lot better. But if your teacher is a fast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speaker, how can you catch everything? </a:t>
              </a: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Write</a:t>
              </a:r>
              <a:r>
                <a:rPr lang="en-US" altLang="ko-KR" sz="2100" dirty="0">
                  <a:latin typeface="+mn-ea"/>
                </a:rPr>
                <a:t> down just the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important words. </a:t>
              </a: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Use</a:t>
              </a:r>
              <a:r>
                <a:rPr lang="en-US" altLang="ko-KR" sz="2100" dirty="0">
                  <a:latin typeface="+mn-ea"/>
                </a:rPr>
                <a:t> the short forms of words. For example,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use</a:t>
              </a:r>
              <a:r>
                <a:rPr lang="en-US" altLang="ko-KR" sz="2100" dirty="0">
                  <a:latin typeface="+mn-ea"/>
                </a:rPr>
                <a:t> </a:t>
              </a:r>
              <a:r>
                <a:rPr lang="en-US" altLang="ko-KR" sz="2100" i="1" dirty="0" err="1">
                  <a:latin typeface="+mn-ea"/>
                </a:rPr>
                <a:t>sb</a:t>
              </a:r>
              <a:r>
                <a:rPr lang="en-US" altLang="ko-KR" sz="2100" dirty="0">
                  <a:latin typeface="+mn-ea"/>
                </a:rPr>
                <a:t> for somebody, </a:t>
              </a:r>
              <a:r>
                <a:rPr lang="en-US" altLang="ko-KR" sz="2100" i="1" dirty="0" err="1">
                  <a:latin typeface="+mn-ea"/>
                </a:rPr>
                <a:t>sth</a:t>
              </a:r>
              <a:r>
                <a:rPr lang="en-US" altLang="ko-KR" sz="2100" i="1" dirty="0">
                  <a:latin typeface="+mn-ea"/>
                </a:rPr>
                <a:t> </a:t>
              </a:r>
              <a:r>
                <a:rPr lang="en-US" altLang="ko-KR" sz="2100" dirty="0">
                  <a:latin typeface="+mn-ea"/>
                </a:rPr>
                <a:t>for something, and </a:t>
              </a:r>
              <a:r>
                <a:rPr lang="en-US" altLang="ko-KR" sz="2100" i="1" dirty="0" err="1">
                  <a:latin typeface="+mn-ea"/>
                </a:rPr>
                <a:t>lang</a:t>
              </a:r>
              <a:r>
                <a:rPr lang="en-US" altLang="ko-KR" sz="2100" dirty="0">
                  <a:latin typeface="+mn-ea"/>
                </a:rPr>
                <a:t> for language.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100" u="sng" dirty="0">
                  <a:latin typeface="+mn-ea"/>
                </a:rPr>
                <a:t>This way</a:t>
              </a:r>
              <a:r>
                <a:rPr lang="en-US" altLang="ko-KR" sz="2100" dirty="0">
                  <a:latin typeface="+mn-ea"/>
                </a:rPr>
                <a:t> you can take notes quickly.</a:t>
              </a:r>
            </a:p>
          </p:txBody>
        </p:sp>
        <p:grpSp>
          <p:nvGrpSpPr>
            <p:cNvPr id="4" name="그룹 3"/>
            <p:cNvGrpSpPr/>
            <p:nvPr/>
          </p:nvGrpSpPr>
          <p:grpSpPr>
            <a:xfrm>
              <a:off x="0" y="0"/>
              <a:ext cx="9144000" cy="639403"/>
              <a:chOff x="0" y="0"/>
              <a:chExt cx="9144000" cy="639403"/>
            </a:xfrm>
          </p:grpSpPr>
          <p:sp>
            <p:nvSpPr>
              <p:cNvPr id="6" name="제목 1"/>
              <p:cNvSpPr txBox="1">
                <a:spLocks/>
              </p:cNvSpPr>
              <p:nvPr/>
            </p:nvSpPr>
            <p:spPr>
              <a:xfrm>
                <a:off x="0" y="0"/>
                <a:ext cx="9144000" cy="627321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1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</a:t>
                </a:r>
                <a:b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</a:br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  Unit 03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_03 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필기 잘 하는 비결  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A 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/ p.30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</a:t>
                </a:r>
                <a:endParaRPr lang="ko-KR" altLang="en-US" sz="1500" b="1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</p:txBody>
          </p:sp>
          <p:sp>
            <p:nvSpPr>
              <p:cNvPr id="8" name="내용 개체 틀 2"/>
              <p:cNvSpPr txBox="1">
                <a:spLocks/>
              </p:cNvSpPr>
              <p:nvPr/>
            </p:nvSpPr>
            <p:spPr>
              <a:xfrm>
                <a:off x="7356471" y="400171"/>
                <a:ext cx="1766747" cy="239232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1pPr>
                <a:lvl2pPr marL="685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Reader</a:t>
                </a:r>
                <a:r>
                  <a:rPr lang="en-US" altLang="ko-KR" sz="1050" noProof="1">
                    <a:solidFill>
                      <a:schemeClr val="bg1"/>
                    </a:solidFill>
                    <a:ea typeface="맑은 고딕" panose="020B0503020000020004" pitchFamily="50" charset="-127"/>
                  </a:rPr>
                  <a:t>’</a:t>
                </a: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s Bank Level 1</a:t>
                </a:r>
                <a:endParaRPr lang="ko-KR" altLang="en-US" sz="1050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  <a:p>
                <a:endParaRPr lang="ko-KR" altLang="en-US" sz="2100" noProof="1">
                  <a:ea typeface="맑은 고딕" panose="020B0503020000020004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60471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0" y="0"/>
            <a:ext cx="9144000" cy="4522242"/>
            <a:chOff x="0" y="0"/>
            <a:chExt cx="9144000" cy="4522242"/>
          </a:xfrm>
        </p:grpSpPr>
        <p:sp>
          <p:nvSpPr>
            <p:cNvPr id="5" name="직사각형 4"/>
            <p:cNvSpPr/>
            <p:nvPr/>
          </p:nvSpPr>
          <p:spPr>
            <a:xfrm>
              <a:off x="564731" y="1036672"/>
              <a:ext cx="8024924" cy="34855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2100" dirty="0" smtClean="0">
                  <a:latin typeface="+mn-ea"/>
                </a:rPr>
                <a:t>Here </a:t>
              </a:r>
              <a:r>
                <a:rPr lang="en-US" altLang="ko-KR" sz="2100" dirty="0">
                  <a:latin typeface="+mn-ea"/>
                </a:rPr>
                <a:t>are some other good note-taking skills.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Put</a:t>
              </a:r>
              <a:r>
                <a:rPr lang="en-US" altLang="ko-KR" sz="2100" dirty="0">
                  <a:latin typeface="+mn-ea"/>
                </a:rPr>
                <a:t> the teacher’s words into your own words. The notes will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be easy to understand afterwards.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Underline</a:t>
              </a:r>
              <a:r>
                <a:rPr lang="en-US" altLang="ko-KR" sz="2100" dirty="0">
                  <a:latin typeface="+mn-ea"/>
                </a:rPr>
                <a:t> the important words in color. You may use stars or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circles to highlight them.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Go</a:t>
              </a:r>
              <a:r>
                <a:rPr lang="en-US" altLang="ko-KR" sz="2100" dirty="0">
                  <a:latin typeface="+mn-ea"/>
                </a:rPr>
                <a:t> over your notes at the end of class. If you find notes you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cannot recognize, </a:t>
              </a: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write</a:t>
              </a:r>
              <a:r>
                <a:rPr lang="en-US" altLang="ko-KR" sz="2100" dirty="0">
                  <a:latin typeface="+mn-ea"/>
                </a:rPr>
                <a:t> them again.</a:t>
              </a:r>
            </a:p>
          </p:txBody>
        </p:sp>
        <p:grpSp>
          <p:nvGrpSpPr>
            <p:cNvPr id="4" name="그룹 3"/>
            <p:cNvGrpSpPr/>
            <p:nvPr/>
          </p:nvGrpSpPr>
          <p:grpSpPr>
            <a:xfrm>
              <a:off x="0" y="0"/>
              <a:ext cx="9144000" cy="639403"/>
              <a:chOff x="0" y="0"/>
              <a:chExt cx="9144000" cy="639403"/>
            </a:xfrm>
          </p:grpSpPr>
          <p:sp>
            <p:nvSpPr>
              <p:cNvPr id="6" name="제목 1"/>
              <p:cNvSpPr txBox="1">
                <a:spLocks/>
              </p:cNvSpPr>
              <p:nvPr/>
            </p:nvSpPr>
            <p:spPr>
              <a:xfrm>
                <a:off x="0" y="0"/>
                <a:ext cx="9144000" cy="627321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1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</a:t>
                </a:r>
                <a:b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</a:br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  Unit 03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_03 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필기 잘 하는 비결 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B 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/ p.31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</a:t>
                </a:r>
                <a:endParaRPr lang="ko-KR" altLang="en-US" sz="1500" b="1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</p:txBody>
          </p:sp>
          <p:sp>
            <p:nvSpPr>
              <p:cNvPr id="8" name="내용 개체 틀 2"/>
              <p:cNvSpPr txBox="1">
                <a:spLocks/>
              </p:cNvSpPr>
              <p:nvPr/>
            </p:nvSpPr>
            <p:spPr>
              <a:xfrm>
                <a:off x="7356471" y="400171"/>
                <a:ext cx="1766747" cy="239232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1pPr>
                <a:lvl2pPr marL="685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Reader</a:t>
                </a:r>
                <a:r>
                  <a:rPr lang="en-US" altLang="ko-KR" sz="1050" noProof="1">
                    <a:solidFill>
                      <a:schemeClr val="bg1"/>
                    </a:solidFill>
                    <a:ea typeface="맑은 고딕" panose="020B0503020000020004" pitchFamily="50" charset="-127"/>
                  </a:rPr>
                  <a:t>’</a:t>
                </a: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s Bank Level 1</a:t>
                </a:r>
                <a:endParaRPr lang="ko-KR" altLang="en-US" sz="1050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  <a:p>
                <a:endParaRPr lang="ko-KR" altLang="en-US" sz="2100" noProof="1">
                  <a:ea typeface="맑은 고딕" panose="020B0503020000020004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59830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0" y="0"/>
            <a:ext cx="9144000" cy="4037493"/>
            <a:chOff x="0" y="0"/>
            <a:chExt cx="9144000" cy="4037493"/>
          </a:xfrm>
        </p:grpSpPr>
        <p:sp>
          <p:nvSpPr>
            <p:cNvPr id="5" name="직사각형 4"/>
            <p:cNvSpPr/>
            <p:nvPr/>
          </p:nvSpPr>
          <p:spPr>
            <a:xfrm>
              <a:off x="564731" y="1036672"/>
              <a:ext cx="8024924" cy="30008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Tomorrow you are going to take an exam. Do you stay up all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night? No! </a:t>
              </a: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Get</a:t>
              </a:r>
              <a:r>
                <a:rPr lang="en-US" altLang="ko-KR" sz="2100" dirty="0">
                  <a:latin typeface="+mn-ea"/>
                </a:rPr>
                <a:t> enough sleep tonight, or your brain won’t work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later. According to a scientific study, your brain will be like a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drunk person’s brain if you don’t sleep enough. So, you cannot</a:t>
              </a:r>
            </a:p>
            <a:p>
              <a:pPr algn="dist"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think well. How long is enough? </a:t>
              </a: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Sleep</a:t>
              </a:r>
              <a:r>
                <a:rPr lang="en-US" altLang="ko-KR" sz="2100" dirty="0">
                  <a:latin typeface="+mn-ea"/>
                </a:rPr>
                <a:t> at least 7 to 8 hours a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Night.</a:t>
              </a:r>
            </a:p>
          </p:txBody>
        </p:sp>
        <p:grpSp>
          <p:nvGrpSpPr>
            <p:cNvPr id="4" name="그룹 3"/>
            <p:cNvGrpSpPr/>
            <p:nvPr/>
          </p:nvGrpSpPr>
          <p:grpSpPr>
            <a:xfrm>
              <a:off x="0" y="0"/>
              <a:ext cx="9144000" cy="639403"/>
              <a:chOff x="0" y="0"/>
              <a:chExt cx="9144000" cy="639403"/>
            </a:xfrm>
          </p:grpSpPr>
          <p:sp>
            <p:nvSpPr>
              <p:cNvPr id="6" name="제목 1"/>
              <p:cNvSpPr txBox="1">
                <a:spLocks/>
              </p:cNvSpPr>
              <p:nvPr/>
            </p:nvSpPr>
            <p:spPr>
              <a:xfrm>
                <a:off x="0" y="0"/>
                <a:ext cx="9144000" cy="627321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1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</a:t>
                </a:r>
                <a:b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</a:br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  Unit 03_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04 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잠 잘 자는 비결 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A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/ p.32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</a:t>
                </a:r>
                <a:endParaRPr lang="ko-KR" altLang="en-US" sz="1500" b="1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</p:txBody>
          </p:sp>
          <p:sp>
            <p:nvSpPr>
              <p:cNvPr id="8" name="내용 개체 틀 2"/>
              <p:cNvSpPr txBox="1">
                <a:spLocks/>
              </p:cNvSpPr>
              <p:nvPr/>
            </p:nvSpPr>
            <p:spPr>
              <a:xfrm>
                <a:off x="7356471" y="400171"/>
                <a:ext cx="1766747" cy="239232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1pPr>
                <a:lvl2pPr marL="685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Reader</a:t>
                </a:r>
                <a:r>
                  <a:rPr lang="en-US" altLang="ko-KR" sz="1050" noProof="1">
                    <a:solidFill>
                      <a:schemeClr val="bg1"/>
                    </a:solidFill>
                    <a:ea typeface="맑은 고딕" panose="020B0503020000020004" pitchFamily="50" charset="-127"/>
                  </a:rPr>
                  <a:t>’</a:t>
                </a: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s Bank Level 1</a:t>
                </a:r>
                <a:endParaRPr lang="ko-KR" altLang="en-US" sz="1050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  <a:p>
                <a:endParaRPr lang="ko-KR" altLang="en-US" sz="2100" noProof="1">
                  <a:ea typeface="맑은 고딕" panose="020B0503020000020004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41842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2"/>
          <p:cNvSpPr txBox="1">
            <a:spLocks/>
          </p:cNvSpPr>
          <p:nvPr/>
        </p:nvSpPr>
        <p:spPr>
          <a:xfrm>
            <a:off x="7217765" y="409351"/>
            <a:ext cx="1766747" cy="23923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맑은 고딕" panose="020B0503020000020004" pitchFamily="50" charset="-127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Reader</a:t>
            </a:r>
            <a:r>
              <a:rPr lang="en-US" altLang="ko-KR" sz="1050" noProof="1">
                <a:solidFill>
                  <a:schemeClr val="bg1"/>
                </a:solidFill>
                <a:ea typeface="맑은 고딕" panose="020B0503020000020004" pitchFamily="50" charset="-127"/>
              </a:rPr>
              <a:t>’</a:t>
            </a:r>
            <a:r>
              <a:rPr lang="en-US" altLang="ko-KR" sz="1050" noProof="1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s Bank Level 1</a:t>
            </a:r>
            <a:endParaRPr lang="ko-KR" altLang="en-US" sz="1050" noProof="1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ko-KR" altLang="en-US" sz="2100" noProof="1">
              <a:ea typeface="맑은 고딕" panose="020B0503020000020004" pitchFamily="50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0" y="0"/>
            <a:ext cx="9144000" cy="4522242"/>
            <a:chOff x="0" y="0"/>
            <a:chExt cx="9144000" cy="4522242"/>
          </a:xfrm>
        </p:grpSpPr>
        <p:sp>
          <p:nvSpPr>
            <p:cNvPr id="5" name="직사각형 4"/>
            <p:cNvSpPr/>
            <p:nvPr/>
          </p:nvSpPr>
          <p:spPr>
            <a:xfrm>
              <a:off x="564731" y="1036672"/>
              <a:ext cx="8024924" cy="34855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2100" dirty="0" smtClean="0">
                  <a:latin typeface="+mn-ea"/>
                </a:rPr>
                <a:t>Here </a:t>
              </a:r>
              <a:r>
                <a:rPr lang="en-US" altLang="ko-KR" sz="2100" dirty="0">
                  <a:latin typeface="+mn-ea"/>
                </a:rPr>
                <a:t>are some tips for a good night’s sleep.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Avoid</a:t>
              </a:r>
              <a:r>
                <a:rPr lang="en-US" altLang="ko-KR" sz="2100" dirty="0">
                  <a:latin typeface="+mn-ea"/>
                </a:rPr>
                <a:t> screen time. If you use your computer or cell phone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near bedtime, your brain gets too excited.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Don’t watch </a:t>
              </a:r>
              <a:r>
                <a:rPr lang="en-US" altLang="ko-KR" sz="2100" dirty="0">
                  <a:latin typeface="+mn-ea"/>
                </a:rPr>
                <a:t>scary movies or </a:t>
              </a: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play</a:t>
              </a:r>
              <a:r>
                <a:rPr lang="en-US" altLang="ko-KR" sz="2100" dirty="0">
                  <a:latin typeface="+mn-ea"/>
                </a:rPr>
                <a:t> video games. Your brain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becomes too active.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100" dirty="0">
                  <a:solidFill>
                    <a:srgbClr val="7030A0"/>
                  </a:solidFill>
                  <a:latin typeface="+mn-ea"/>
                </a:rPr>
                <a:t>Don’t drink </a:t>
              </a:r>
              <a:r>
                <a:rPr lang="en-US" altLang="ko-KR" sz="2100" dirty="0">
                  <a:latin typeface="+mn-ea"/>
                </a:rPr>
                <a:t>soda or eat chocolate close to bedtime. They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100" dirty="0">
                  <a:latin typeface="+mn-ea"/>
                </a:rPr>
                <a:t>contain caffeine. Caffeine will keep you awake.</a:t>
              </a:r>
            </a:p>
          </p:txBody>
        </p:sp>
        <p:grpSp>
          <p:nvGrpSpPr>
            <p:cNvPr id="4" name="그룹 3"/>
            <p:cNvGrpSpPr/>
            <p:nvPr/>
          </p:nvGrpSpPr>
          <p:grpSpPr>
            <a:xfrm>
              <a:off x="0" y="0"/>
              <a:ext cx="9144000" cy="639403"/>
              <a:chOff x="0" y="0"/>
              <a:chExt cx="9144000" cy="639403"/>
            </a:xfrm>
          </p:grpSpPr>
          <p:sp>
            <p:nvSpPr>
              <p:cNvPr id="6" name="제목 1"/>
              <p:cNvSpPr txBox="1">
                <a:spLocks/>
              </p:cNvSpPr>
              <p:nvPr/>
            </p:nvSpPr>
            <p:spPr>
              <a:xfrm>
                <a:off x="0" y="0"/>
                <a:ext cx="9144000" cy="627321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1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</a:t>
                </a:r>
                <a:b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</a:br>
                <a:r>
                  <a:rPr lang="en-US" altLang="ko-KR" sz="15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   Unit 03_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04 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잠 잘 자는 비결 </a:t>
                </a:r>
                <a:r>
                  <a:rPr lang="en-US" altLang="ko-KR" sz="1200" b="1" dirty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B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</a:t>
                </a:r>
                <a:r>
                  <a:rPr lang="en-US" altLang="ko-KR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/ p.33</a:t>
                </a:r>
                <a:r>
                  <a:rPr lang="ko-KR" altLang="en-US" sz="1200" b="1" dirty="0" smtClean="0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 </a:t>
                </a:r>
                <a:endParaRPr lang="ko-KR" altLang="en-US" sz="1500" b="1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</p:txBody>
          </p:sp>
          <p:sp>
            <p:nvSpPr>
              <p:cNvPr id="8" name="내용 개체 틀 2"/>
              <p:cNvSpPr txBox="1">
                <a:spLocks/>
              </p:cNvSpPr>
              <p:nvPr/>
            </p:nvSpPr>
            <p:spPr>
              <a:xfrm>
                <a:off x="7356471" y="400171"/>
                <a:ext cx="1766747" cy="239232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1pPr>
                <a:lvl2pPr marL="685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맑은 고딕" panose="020B0503020000020004" pitchFamily="50" charset="-127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lnSpc>
                    <a:spcPct val="90000"/>
                  </a:lnSpc>
                  <a:spcBef>
                    <a:spcPct val="300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Reader</a:t>
                </a:r>
                <a:r>
                  <a:rPr lang="en-US" altLang="ko-KR" sz="1050" noProof="1">
                    <a:solidFill>
                      <a:schemeClr val="bg1"/>
                    </a:solidFill>
                    <a:ea typeface="맑은 고딕" panose="020B0503020000020004" pitchFamily="50" charset="-127"/>
                  </a:rPr>
                  <a:t>’</a:t>
                </a:r>
                <a:r>
                  <a:rPr lang="en-US" altLang="ko-KR" sz="1050" noProof="1">
                    <a:solidFill>
                      <a:schemeClr val="bg1"/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</a:rPr>
                  <a:t>s Bank Level 1</a:t>
                </a:r>
                <a:endParaRPr lang="ko-KR" altLang="en-US" sz="1050" noProof="1">
                  <a:solidFill>
                    <a:schemeClr val="bg1"/>
                  </a:solidFill>
                  <a:latin typeface="HY견고딕" panose="02030600000101010101" pitchFamily="18" charset="-127"/>
                  <a:ea typeface="HY견고딕" panose="02030600000101010101" pitchFamily="18" charset="-127"/>
                </a:endParaRPr>
              </a:p>
              <a:p>
                <a:endParaRPr lang="ko-KR" altLang="en-US" sz="2100" noProof="1">
                  <a:ea typeface="맑은 고딕" panose="020B0503020000020004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22743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1570</TotalTime>
  <Words>480</Words>
  <Application>Microsoft Office PowerPoint</Application>
  <PresentationFormat>화면 슬라이드 쇼(4:3)</PresentationFormat>
  <Paragraphs>63</Paragraphs>
  <Slides>7</Slides>
  <Notes>7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HY견고딕</vt:lpstr>
      <vt:lpstr>맑은 고딕</vt:lpstr>
      <vt:lpstr>Arial</vt:lpstr>
      <vt:lpstr>Calibri</vt:lpstr>
      <vt:lpstr>Calibri Light</vt:lpstr>
      <vt:lpstr>Office 테마</vt:lpstr>
      <vt:lpstr>PowerPoint 프레젠테이션</vt:lpstr>
      <vt:lpstr>       Unit 03_01 파티에 필요한 나는 누구?/ p.28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김민지</cp:lastModifiedBy>
  <cp:revision>620</cp:revision>
  <dcterms:created xsi:type="dcterms:W3CDTF">2018-12-11T01:44:20Z</dcterms:created>
  <dcterms:modified xsi:type="dcterms:W3CDTF">2019-12-12T04:50:12Z</dcterms:modified>
</cp:coreProperties>
</file>