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436" r:id="rId2"/>
    <p:sldId id="440" r:id="rId3"/>
    <p:sldId id="457" r:id="rId4"/>
    <p:sldId id="458" r:id="rId5"/>
    <p:sldId id="459" r:id="rId6"/>
    <p:sldId id="460" r:id="rId7"/>
    <p:sldId id="461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883502"/>
    <a:srgbClr val="7E0000"/>
    <a:srgbClr val="D10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7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2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E6CCC-F433-4825-AE83-CD41CE0CA13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5A3FC-0A9D-4227-B056-48C9850E83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557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n-US" altLang="ko-KR" noProof="1" smtClean="0"/>
              <a:t>1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57672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2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047263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3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219609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4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663621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5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595669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6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391267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7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56354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217" y="533400"/>
            <a:ext cx="524827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37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9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214438"/>
            <a:ext cx="7772400" cy="2387600"/>
          </a:xfrm>
        </p:spPr>
        <p:txBody>
          <a:bodyPr anchor="b">
            <a:normAutofit/>
          </a:bodyPr>
          <a:lstStyle>
            <a:lvl1pPr algn="l">
              <a:defRPr sz="96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en-US" dirty="0" smtClean="0"/>
              <a:t>Unit 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8711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14400"/>
            <a:ext cx="7886700" cy="5262563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just">
              <a:lnSpc>
                <a:spcPts val="3300"/>
              </a:lnSpc>
              <a:buNone/>
              <a:defRPr sz="2200">
                <a:latin typeface="+mn-ea"/>
                <a:ea typeface="+mn-ea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  <a:endParaRPr lang="en-US" altLang="ko-KR" dirty="0" smtClean="0"/>
          </a:p>
          <a:p>
            <a:pPr lvl="0"/>
            <a:r>
              <a:rPr lang="ko-KR" altLang="en-US" dirty="0" smtClean="0"/>
              <a:t>마스터 텍스트 스타일을 편집합니다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4276"/>
            <a:ext cx="9144000" cy="5252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0" y="4273"/>
            <a:ext cx="9144000" cy="52529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37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17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868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358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834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159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591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883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 txBox="1">
            <a:spLocks/>
          </p:cNvSpPr>
          <p:nvPr/>
        </p:nvSpPr>
        <p:spPr>
          <a:xfrm>
            <a:off x="0" y="0"/>
            <a:ext cx="9144000" cy="4562475"/>
          </a:xfrm>
          <a:prstGeom prst="rect">
            <a:avLst/>
          </a:prstGeom>
          <a:solidFill>
            <a:srgbClr val="88350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150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4294967295"/>
          </p:nvPr>
        </p:nvSpPr>
        <p:spPr>
          <a:xfrm>
            <a:off x="3865452" y="4944481"/>
            <a:ext cx="4683125" cy="1359860"/>
          </a:xfrm>
        </p:spPr>
        <p:txBody>
          <a:bodyPr rtlCol="0">
            <a:noAutofit/>
          </a:bodyPr>
          <a:lstStyle/>
          <a:p>
            <a:pPr marL="0" indent="0" algn="ctr" rtl="0">
              <a:buNone/>
            </a:pP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Reader’s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Bank </a:t>
            </a: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Level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</a:p>
          <a:p>
            <a:pPr marL="0" indent="0" algn="ctr" rtl="0">
              <a:buNone/>
            </a:pPr>
            <a:r>
              <a:rPr lang="en-US" altLang="ko-KR" sz="48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10</a:t>
            </a:r>
            <a:endParaRPr lang="ko-KR" altLang="en-US" sz="4800" b="1" spc="38" noProof="1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부제목 4"/>
          <p:cNvSpPr txBox="1">
            <a:spLocks/>
          </p:cNvSpPr>
          <p:nvPr/>
        </p:nvSpPr>
        <p:spPr>
          <a:xfrm>
            <a:off x="3436974" y="1936453"/>
            <a:ext cx="4984012" cy="2431435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0" indent="0" algn="l" defTabSz="914400" rtl="0" eaLnBrk="1" latin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None/>
              <a:defRPr sz="2800" kern="1200">
                <a:solidFill>
                  <a:srgbClr val="D247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수업용 </a:t>
            </a:r>
            <a:endParaRPr lang="en-US" altLang="ko-KR" sz="4950" b="1" spc="38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본문 </a:t>
            </a:r>
            <a:r>
              <a:rPr lang="en-US" altLang="ko-KR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PPT </a:t>
            </a:r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자료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2" y="1726463"/>
            <a:ext cx="2433839" cy="31391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60093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10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_01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나는 무엇일까요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? / p.84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I </a:t>
            </a:r>
            <a:r>
              <a:rPr lang="en-US" altLang="ko-KR" sz="2100" dirty="0">
                <a:latin typeface="+mn-ea"/>
              </a:rPr>
              <a:t>cannot move, but I hide life in me. My mom is a hen. It may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sound strange, but I am also a hen’s mom. People like to eat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me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because</a:t>
            </a:r>
            <a:r>
              <a:rPr lang="en-US" altLang="ko-KR" sz="2100" dirty="0">
                <a:latin typeface="+mn-ea"/>
              </a:rPr>
              <a:t> I’m delicious. I am also a healthy food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because</a:t>
            </a:r>
            <a:r>
              <a:rPr lang="en-US" altLang="ko-KR" sz="2100" dirty="0">
                <a:latin typeface="+mn-ea"/>
              </a:rPr>
              <a:t> I’m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rich in protein. Make sure you don’t drop me!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If</a:t>
            </a:r>
            <a:r>
              <a:rPr lang="en-US" altLang="ko-KR" sz="2100" dirty="0">
                <a:latin typeface="+mn-ea"/>
              </a:rPr>
              <a:t> you drop me, I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will break right away. What am I?</a:t>
            </a:r>
          </a:p>
        </p:txBody>
      </p:sp>
    </p:spTree>
    <p:extLst>
      <p:ext uri="{BB962C8B-B14F-4D97-AF65-F5344CB8AC3E}">
        <p14:creationId xmlns:p14="http://schemas.microsoft.com/office/powerpoint/2010/main" val="150256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10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_02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코끼리는 채식주의자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/ p.85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Elephants </a:t>
            </a:r>
            <a:r>
              <a:rPr lang="en-US" altLang="ko-KR" sz="2100" dirty="0">
                <a:latin typeface="+mn-ea"/>
              </a:rPr>
              <a:t>are vegetarians. Most of their food is grass, small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plants, fruits, and plant roots. They need to eat a lot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because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they are very big. They spend most of the day looking for food.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They also need to drink a lot of water. They use their trunk to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spray water into their mouth.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2254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10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_03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돌고래는 물고기가 아니야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/ p.86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solidFill>
                  <a:srgbClr val="7030A0"/>
                </a:solidFill>
                <a:latin typeface="+mn-ea"/>
              </a:rPr>
              <a:t>Though</a:t>
            </a:r>
            <a:r>
              <a:rPr lang="en-US" altLang="ko-KR" sz="2100" dirty="0" smtClean="0">
                <a:latin typeface="+mn-ea"/>
              </a:rPr>
              <a:t> </a:t>
            </a:r>
            <a:r>
              <a:rPr lang="en-US" altLang="ko-KR" sz="2100" dirty="0">
                <a:latin typeface="+mn-ea"/>
              </a:rPr>
              <a:t>dolphins live in the sea, they are not fish. They are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mammals, like lions and dogs. They don’t lay eggs. Instead,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they give birth to babies. Their babies feed on milk from their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mothers. They breathe air with their lungs. This is why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dolphins go above the water every few minutes.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2044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10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_04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도둑이 안 들키는 비결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p.87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The man was a thief, but he stole money in an unusual way.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He was good at computers. By using his computer skills, he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took money from everyone’s bank account.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Though</a:t>
            </a:r>
            <a:r>
              <a:rPr lang="en-US" altLang="ko-KR" sz="2100" dirty="0">
                <a:latin typeface="+mn-ea"/>
              </a:rPr>
              <a:t> he took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money from millions of Americans, they didn’t notice. Why? It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is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because</a:t>
            </a:r>
            <a:r>
              <a:rPr lang="en-US" altLang="ko-KR" sz="2100" dirty="0">
                <a:latin typeface="+mn-ea"/>
              </a:rPr>
              <a:t> he stole only one penny from each bank account.</a:t>
            </a:r>
          </a:p>
        </p:txBody>
      </p:sp>
    </p:spTree>
    <p:extLst>
      <p:ext uri="{BB962C8B-B14F-4D97-AF65-F5344CB8AC3E}">
        <p14:creationId xmlns:p14="http://schemas.microsoft.com/office/powerpoint/2010/main" val="2885060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10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_05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박쥐와 돌고래의 공통점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A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p.88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(</a:t>
            </a:r>
            <a:r>
              <a:rPr lang="en-US" altLang="ko-KR" sz="2100" dirty="0">
                <a:latin typeface="+mn-ea"/>
              </a:rPr>
              <a:t>A) They make loud sounds. SQUEAK! SQUEAK! The sounds hit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     things </a:t>
            </a:r>
            <a:r>
              <a:rPr lang="en-US" altLang="ko-KR" sz="2100" dirty="0">
                <a:latin typeface="+mn-ea"/>
              </a:rPr>
              <a:t>and then come back to them. This is called an “echo.”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(B) Bats hunt at night. It’s very dark at night. So how can they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     find </a:t>
            </a:r>
            <a:r>
              <a:rPr lang="en-US" altLang="ko-KR" sz="2100" dirty="0">
                <a:latin typeface="+mn-ea"/>
              </a:rPr>
              <a:t>bugs for food in the dark?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(C)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 If </a:t>
            </a:r>
            <a:r>
              <a:rPr lang="en-US" altLang="ko-KR" sz="2100" dirty="0">
                <a:latin typeface="+mn-ea"/>
              </a:rPr>
              <a:t>the echo comes back quickly, bats know that something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     is </a:t>
            </a:r>
            <a:r>
              <a:rPr lang="en-US" altLang="ko-KR" sz="2100" dirty="0">
                <a:latin typeface="+mn-ea"/>
              </a:rPr>
              <a:t>near. This way, bats decide where to go.</a:t>
            </a:r>
          </a:p>
        </p:txBody>
      </p:sp>
    </p:spTree>
    <p:extLst>
      <p:ext uri="{BB962C8B-B14F-4D97-AF65-F5344CB8AC3E}">
        <p14:creationId xmlns:p14="http://schemas.microsoft.com/office/powerpoint/2010/main" val="1169983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10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_05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박쥐와 돌고래의 공통점 </a:t>
            </a:r>
            <a:r>
              <a:rPr lang="en-US" altLang="ko-KR" sz="12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B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p.89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293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It’s very dark in the ocean sometimes. Fish can’t see much.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But dolphins easily find the fish they hunt. How? They produce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sound waves. The sound waves hit things and then come back.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If</a:t>
            </a:r>
            <a:r>
              <a:rPr lang="en-US" altLang="ko-KR" sz="2100" dirty="0">
                <a:latin typeface="+mn-ea"/>
              </a:rPr>
              <a:t> the sound waves come back quickly, dolphins know some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food is near. Dolphins also share information with their friends</a:t>
            </a:r>
          </a:p>
          <a:p>
            <a:pPr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by using these sound waves.</a:t>
            </a:r>
          </a:p>
        </p:txBody>
      </p:sp>
    </p:spTree>
    <p:extLst>
      <p:ext uri="{BB962C8B-B14F-4D97-AF65-F5344CB8AC3E}">
        <p14:creationId xmlns:p14="http://schemas.microsoft.com/office/powerpoint/2010/main" val="3445219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1581</TotalTime>
  <Words>460</Words>
  <Application>Microsoft Office PowerPoint</Application>
  <PresentationFormat>화면 슬라이드 쇼(4:3)</PresentationFormat>
  <Paragraphs>55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HY견고딕</vt:lpstr>
      <vt:lpstr>맑은 고딕</vt:lpstr>
      <vt:lpstr>Arial</vt:lpstr>
      <vt:lpstr>Calibri</vt:lpstr>
      <vt:lpstr>Calibri Light</vt:lpstr>
      <vt:lpstr>Office 테마</vt:lpstr>
      <vt:lpstr>PowerPoint 프레젠테이션</vt:lpstr>
      <vt:lpstr>       Unit 10_01 나는 무엇일까요? / p.84</vt:lpstr>
      <vt:lpstr>       Unit 10_02 코끼리는 채식주의자 / p.85</vt:lpstr>
      <vt:lpstr>       Unit 10_03 돌고래는 물고기가 아니야 / p.86</vt:lpstr>
      <vt:lpstr>       Unit 10_04 도둑이 안 들키는 비결 / p.87</vt:lpstr>
      <vt:lpstr>       Unit 10_05 박쥐와 돌고래의 공통점 A  / p.88</vt:lpstr>
      <vt:lpstr>       Unit 10_05 박쥐와 돌고래의 공통점 B  / p.89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김민지</cp:lastModifiedBy>
  <cp:revision>582</cp:revision>
  <dcterms:created xsi:type="dcterms:W3CDTF">2018-12-11T01:44:20Z</dcterms:created>
  <dcterms:modified xsi:type="dcterms:W3CDTF">2019-12-12T07:33:06Z</dcterms:modified>
</cp:coreProperties>
</file>