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436" r:id="rId2"/>
    <p:sldId id="440" r:id="rId3"/>
    <p:sldId id="452" r:id="rId4"/>
    <p:sldId id="453" r:id="rId5"/>
    <p:sldId id="454" r:id="rId6"/>
    <p:sldId id="455" r:id="rId7"/>
    <p:sldId id="456" r:id="rId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7777"/>
    <a:srgbClr val="883502"/>
    <a:srgbClr val="7E0000"/>
    <a:srgbClr val="D109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876" autoAdjust="0"/>
    <p:restoredTop sz="94660"/>
  </p:normalViewPr>
  <p:slideViewPr>
    <p:cSldViewPr snapToGrid="0">
      <p:cViewPr varScale="1">
        <p:scale>
          <a:sx n="58" d="100"/>
          <a:sy n="58" d="100"/>
        </p:scale>
        <p:origin x="123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8E6CCC-F433-4825-AE83-CD41CE0CA138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65A3FC-0A9D-4227-B056-48C9850E83A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55574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ko-KR" altLang="en-US" noProof="1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F61EA0F-A667-4B49-8422-0062BC55E249}" type="slidenum">
              <a:rPr lang="en-US" altLang="ko-KR" noProof="1" smtClean="0"/>
              <a:t>1</a:t>
            </a:fld>
            <a:endParaRPr lang="ko-KR" altLang="en-US" noProof="1"/>
          </a:p>
        </p:txBody>
      </p:sp>
    </p:spTree>
    <p:extLst>
      <p:ext uri="{BB962C8B-B14F-4D97-AF65-F5344CB8AC3E}">
        <p14:creationId xmlns:p14="http://schemas.microsoft.com/office/powerpoint/2010/main" val="15767293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noProof="1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61EA0F-A667-4B49-8422-0062BC55E249}" type="slidenum">
              <a:rPr lang="en-US" altLang="ko-KR" noProof="1" dirty="0" smtClean="0"/>
              <a:pPr/>
              <a:t>2</a:t>
            </a:fld>
            <a:endParaRPr lang="ko-KR" altLang="en-US" noProof="1"/>
          </a:p>
        </p:txBody>
      </p:sp>
    </p:spTree>
    <p:extLst>
      <p:ext uri="{BB962C8B-B14F-4D97-AF65-F5344CB8AC3E}">
        <p14:creationId xmlns:p14="http://schemas.microsoft.com/office/powerpoint/2010/main" val="10472633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noProof="1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61EA0F-A667-4B49-8422-0062BC55E249}" type="slidenum">
              <a:rPr lang="en-US" altLang="ko-KR" noProof="1" dirty="0" smtClean="0"/>
              <a:pPr/>
              <a:t>3</a:t>
            </a:fld>
            <a:endParaRPr lang="ko-KR" altLang="en-US" noProof="1"/>
          </a:p>
        </p:txBody>
      </p:sp>
    </p:spTree>
    <p:extLst>
      <p:ext uri="{BB962C8B-B14F-4D97-AF65-F5344CB8AC3E}">
        <p14:creationId xmlns:p14="http://schemas.microsoft.com/office/powerpoint/2010/main" val="39122236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noProof="1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61EA0F-A667-4B49-8422-0062BC55E249}" type="slidenum">
              <a:rPr lang="en-US" altLang="ko-KR" noProof="1" dirty="0" smtClean="0"/>
              <a:pPr/>
              <a:t>4</a:t>
            </a:fld>
            <a:endParaRPr lang="ko-KR" altLang="en-US" noProof="1"/>
          </a:p>
        </p:txBody>
      </p:sp>
    </p:spTree>
    <p:extLst>
      <p:ext uri="{BB962C8B-B14F-4D97-AF65-F5344CB8AC3E}">
        <p14:creationId xmlns:p14="http://schemas.microsoft.com/office/powerpoint/2010/main" val="30117038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noProof="1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61EA0F-A667-4B49-8422-0062BC55E249}" type="slidenum">
              <a:rPr lang="en-US" altLang="ko-KR" noProof="1" dirty="0" smtClean="0"/>
              <a:pPr/>
              <a:t>5</a:t>
            </a:fld>
            <a:endParaRPr lang="ko-KR" altLang="en-US" noProof="1"/>
          </a:p>
        </p:txBody>
      </p:sp>
    </p:spTree>
    <p:extLst>
      <p:ext uri="{BB962C8B-B14F-4D97-AF65-F5344CB8AC3E}">
        <p14:creationId xmlns:p14="http://schemas.microsoft.com/office/powerpoint/2010/main" val="35508970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noProof="1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61EA0F-A667-4B49-8422-0062BC55E249}" type="slidenum">
              <a:rPr lang="en-US" altLang="ko-KR" noProof="1" dirty="0" smtClean="0"/>
              <a:pPr/>
              <a:t>6</a:t>
            </a:fld>
            <a:endParaRPr lang="ko-KR" altLang="en-US" noProof="1"/>
          </a:p>
        </p:txBody>
      </p:sp>
    </p:spTree>
    <p:extLst>
      <p:ext uri="{BB962C8B-B14F-4D97-AF65-F5344CB8AC3E}">
        <p14:creationId xmlns:p14="http://schemas.microsoft.com/office/powerpoint/2010/main" val="37875324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noProof="1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61EA0F-A667-4B49-8422-0062BC55E249}" type="slidenum">
              <a:rPr lang="en-US" altLang="ko-KR" noProof="1" dirty="0" smtClean="0"/>
              <a:pPr/>
              <a:t>7</a:t>
            </a:fld>
            <a:endParaRPr lang="ko-KR" altLang="en-US" noProof="1"/>
          </a:p>
        </p:txBody>
      </p:sp>
    </p:spTree>
    <p:extLst>
      <p:ext uri="{BB962C8B-B14F-4D97-AF65-F5344CB8AC3E}">
        <p14:creationId xmlns:p14="http://schemas.microsoft.com/office/powerpoint/2010/main" val="17338444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34217" y="533400"/>
            <a:ext cx="5248275" cy="57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56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2B42-109F-4FD6-823A-C83C8A612206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5BDA0-FA16-4832-A19C-832DF8CD73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07375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2B42-109F-4FD6-823A-C83C8A612206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5BDA0-FA16-4832-A19C-832DF8CD73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26931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143000" y="1214438"/>
            <a:ext cx="7772400" cy="2387600"/>
          </a:xfrm>
        </p:spPr>
        <p:txBody>
          <a:bodyPr anchor="b">
            <a:normAutofit/>
          </a:bodyPr>
          <a:lstStyle>
            <a:lvl1pPr algn="l">
              <a:defRPr sz="9600" b="1" baseline="0">
                <a:solidFill>
                  <a:schemeClr val="tx1"/>
                </a:solidFill>
                <a:latin typeface="+mj-ea"/>
                <a:ea typeface="+mj-ea"/>
              </a:defRPr>
            </a:lvl1pPr>
          </a:lstStyle>
          <a:p>
            <a:r>
              <a:rPr lang="en-US" dirty="0" smtClean="0"/>
              <a:t>Unit 1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2B42-109F-4FD6-823A-C83C8A612206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5BDA0-FA16-4832-A19C-832DF8CD73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287119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bg>
      <p:bgPr>
        <a:pattFill prst="pct80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914400"/>
            <a:ext cx="7886700" cy="5262563"/>
          </a:xfrm>
          <a:solidFill>
            <a:schemeClr val="bg1"/>
          </a:solidFill>
        </p:spPr>
        <p:txBody>
          <a:bodyPr>
            <a:normAutofit/>
          </a:bodyPr>
          <a:lstStyle>
            <a:lvl1pPr marL="0" indent="0" algn="just">
              <a:lnSpc>
                <a:spcPts val="3300"/>
              </a:lnSpc>
              <a:buNone/>
              <a:defRPr sz="2200">
                <a:latin typeface="+mn-ea"/>
                <a:ea typeface="+mn-ea"/>
              </a:defRPr>
            </a:lvl1pPr>
          </a:lstStyle>
          <a:p>
            <a:pPr lvl="0"/>
            <a:r>
              <a:rPr lang="ko-KR" altLang="en-US" dirty="0" smtClean="0"/>
              <a:t>마스터 텍스트 스타일을 편집합니다</a:t>
            </a:r>
            <a:endParaRPr lang="en-US" altLang="ko-KR" dirty="0" smtClean="0"/>
          </a:p>
          <a:p>
            <a:pPr lvl="0"/>
            <a:r>
              <a:rPr lang="ko-KR" altLang="en-US" dirty="0" smtClean="0"/>
              <a:t>마스터 텍스트 스타일을 편집합니다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2B42-109F-4FD6-823A-C83C8A612206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5BDA0-FA16-4832-A19C-832DF8CD7383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직사각형 6"/>
          <p:cNvSpPr/>
          <p:nvPr userDrawn="1"/>
        </p:nvSpPr>
        <p:spPr>
          <a:xfrm>
            <a:off x="0" y="4276"/>
            <a:ext cx="9144000" cy="52529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2000" b="1" dirty="0">
              <a:solidFill>
                <a:srgbClr val="002060"/>
              </a:solidFill>
            </a:endParaRPr>
          </a:p>
        </p:txBody>
      </p:sp>
      <p:sp>
        <p:nvSpPr>
          <p:cNvPr id="8" name="직사각형 7"/>
          <p:cNvSpPr/>
          <p:nvPr userDrawn="1"/>
        </p:nvSpPr>
        <p:spPr>
          <a:xfrm>
            <a:off x="0" y="4273"/>
            <a:ext cx="9144000" cy="525293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2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67373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2B42-109F-4FD6-823A-C83C8A612206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5BDA0-FA16-4832-A19C-832DF8CD73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92170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2B42-109F-4FD6-823A-C83C8A612206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5BDA0-FA16-4832-A19C-832DF8CD73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98681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2B42-109F-4FD6-823A-C83C8A612206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5BDA0-FA16-4832-A19C-832DF8CD73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3586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2B42-109F-4FD6-823A-C83C8A612206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5BDA0-FA16-4832-A19C-832DF8CD73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48346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2B42-109F-4FD6-823A-C83C8A612206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5BDA0-FA16-4832-A19C-832DF8CD73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11596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2B42-109F-4FD6-823A-C83C8A612206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5BDA0-FA16-4832-A19C-832DF8CD73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75919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92B42-109F-4FD6-823A-C83C8A612206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85BDA0-FA16-4832-A19C-832DF8CD73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08832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1" r:id="rId2"/>
    <p:sldLayoutId id="2147483662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1"/>
          <p:cNvSpPr txBox="1">
            <a:spLocks/>
          </p:cNvSpPr>
          <p:nvPr/>
        </p:nvSpPr>
        <p:spPr>
          <a:xfrm>
            <a:off x="0" y="0"/>
            <a:ext cx="9144000" cy="4562475"/>
          </a:xfrm>
          <a:prstGeom prst="rect">
            <a:avLst/>
          </a:prstGeom>
          <a:solidFill>
            <a:srgbClr val="883502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ko-KR" altLang="en-US" sz="1500" noProof="1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4294967295"/>
          </p:nvPr>
        </p:nvSpPr>
        <p:spPr>
          <a:xfrm>
            <a:off x="3865452" y="4944481"/>
            <a:ext cx="4683125" cy="1359860"/>
          </a:xfrm>
        </p:spPr>
        <p:txBody>
          <a:bodyPr rtlCol="0">
            <a:noAutofit/>
          </a:bodyPr>
          <a:lstStyle/>
          <a:p>
            <a:pPr marL="0" indent="0" algn="ctr" rtl="0">
              <a:buNone/>
            </a:pPr>
            <a:r>
              <a:rPr lang="en-US" altLang="ko-KR" sz="3300" b="1" spc="38" noProof="1">
                <a:ln w="1143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Reader’s </a:t>
            </a:r>
            <a:r>
              <a:rPr lang="en-US" altLang="ko-KR" sz="3300" b="1" spc="38" noProof="1" smtClean="0">
                <a:ln w="1143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Bank </a:t>
            </a:r>
            <a:r>
              <a:rPr lang="en-US" altLang="ko-KR" sz="3300" b="1" spc="38" noProof="1">
                <a:ln w="1143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Level </a:t>
            </a:r>
            <a:r>
              <a:rPr lang="en-US" altLang="ko-KR" sz="3300" b="1" spc="38" noProof="1" smtClean="0">
                <a:ln w="1143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</a:t>
            </a:r>
          </a:p>
          <a:p>
            <a:pPr marL="0" indent="0" algn="ctr" rtl="0">
              <a:buNone/>
            </a:pPr>
            <a:r>
              <a:rPr lang="en-US" altLang="ko-KR" sz="4800" b="1" spc="38" noProof="1" smtClean="0">
                <a:ln w="1143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Unit 01</a:t>
            </a:r>
            <a:endParaRPr lang="ko-KR" altLang="en-US" sz="4800" b="1" spc="38" noProof="1">
              <a:ln w="11430"/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부제목 4"/>
          <p:cNvSpPr txBox="1">
            <a:spLocks/>
          </p:cNvSpPr>
          <p:nvPr/>
        </p:nvSpPr>
        <p:spPr>
          <a:xfrm>
            <a:off x="3436974" y="1936453"/>
            <a:ext cx="4984012" cy="2431435"/>
          </a:xfrm>
          <a:prstGeom prst="rect">
            <a:avLst/>
          </a:prstGeom>
        </p:spPr>
        <p:txBody>
          <a:bodyPr vert="horz" wrap="square" lIns="68580" tIns="34290" rIns="68580" bIns="34290" rtlCol="0">
            <a:spAutoFit/>
          </a:bodyPr>
          <a:lstStyle>
            <a:lvl1pPr marL="0" indent="0" algn="l" defTabSz="914400" rtl="0" eaLnBrk="1" latinLnBrk="1" hangingPunct="1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None/>
              <a:defRPr sz="2800" kern="1200">
                <a:solidFill>
                  <a:srgbClr val="D247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457200" indent="0" algn="ctr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4950" b="1" spc="38" dirty="0">
                <a:ln w="11430"/>
                <a:solidFill>
                  <a:schemeClr val="bg1">
                    <a:lumMod val="9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수업용 </a:t>
            </a:r>
            <a:endParaRPr lang="en-US" altLang="ko-KR" sz="4950" b="1" spc="38" dirty="0">
              <a:ln w="11430"/>
              <a:solidFill>
                <a:schemeClr val="bg1">
                  <a:lumMod val="9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ko-KR" altLang="en-US" sz="4950" b="1" spc="38" dirty="0">
                <a:ln w="11430"/>
                <a:solidFill>
                  <a:schemeClr val="bg1">
                    <a:lumMod val="9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본문 </a:t>
            </a:r>
            <a:r>
              <a:rPr lang="en-US" altLang="ko-KR" sz="4950" b="1" spc="38" dirty="0">
                <a:ln w="11430"/>
                <a:solidFill>
                  <a:schemeClr val="bg1">
                    <a:lumMod val="9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PPT </a:t>
            </a:r>
            <a:r>
              <a:rPr lang="ko-KR" altLang="en-US" sz="4950" b="1" spc="38" dirty="0">
                <a:ln w="11430"/>
                <a:solidFill>
                  <a:schemeClr val="bg1">
                    <a:lumMod val="9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자료</a:t>
            </a:r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652" y="1726463"/>
            <a:ext cx="2433839" cy="3139182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  <p:extLst>
      <p:ext uri="{BB962C8B-B14F-4D97-AF65-F5344CB8AC3E}">
        <p14:creationId xmlns:p14="http://schemas.microsoft.com/office/powerpoint/2010/main" val="1600937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27321"/>
          </a:xfrm>
          <a:solidFill>
            <a:schemeClr val="bg2">
              <a:lumMod val="50000"/>
            </a:schemeClr>
          </a:solidFill>
        </p:spPr>
        <p:txBody>
          <a:bodyPr rtlCol="0">
            <a:no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 </a:t>
            </a:r>
            <a: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/>
            </a:r>
            <a:b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</a:br>
            <a:r>
              <a:rPr lang="en-US" altLang="ko-KR" sz="15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  Unit 01</a:t>
            </a:r>
            <a:r>
              <a:rPr lang="en-US" altLang="ko-KR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_01 </a:t>
            </a:r>
            <a:r>
              <a:rPr lang="ko-KR" altLang="en-US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연인들의 선물</a:t>
            </a:r>
            <a:r>
              <a:rPr lang="en-US" altLang="ko-KR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, </a:t>
            </a:r>
            <a:r>
              <a:rPr lang="ko-KR" altLang="en-US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나는 누구</a:t>
            </a:r>
            <a:r>
              <a:rPr lang="en-US" altLang="ko-KR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?</a:t>
            </a:r>
            <a:r>
              <a:rPr lang="en-US" altLang="ko-KR" sz="12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/ </a:t>
            </a:r>
            <a:r>
              <a:rPr lang="en-US" altLang="ko-KR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p.12</a:t>
            </a:r>
            <a:r>
              <a:rPr lang="ko-KR" altLang="en-US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endParaRPr lang="ko-KR" altLang="en-US" sz="1500" b="1" noProof="1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7" name="내용 개체 틀 2"/>
          <p:cNvSpPr txBox="1">
            <a:spLocks/>
          </p:cNvSpPr>
          <p:nvPr/>
        </p:nvSpPr>
        <p:spPr>
          <a:xfrm>
            <a:off x="7217765" y="409351"/>
            <a:ext cx="1766747" cy="23923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1050" noProof="1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Reader</a:t>
            </a:r>
            <a:r>
              <a:rPr lang="en-US" altLang="ko-KR" sz="1050" noProof="1">
                <a:solidFill>
                  <a:schemeClr val="bg1"/>
                </a:solidFill>
                <a:ea typeface="맑은 고딕" panose="020B0503020000020004" pitchFamily="50" charset="-127"/>
              </a:rPr>
              <a:t>’</a:t>
            </a:r>
            <a:r>
              <a:rPr lang="en-US" altLang="ko-KR" sz="1050" noProof="1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s Bank Level 1</a:t>
            </a:r>
            <a:endParaRPr lang="ko-KR" altLang="en-US" sz="1050" noProof="1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endParaRPr lang="ko-KR" altLang="en-US" sz="2100" noProof="1">
              <a:ea typeface="맑은 고딕" panose="020B0503020000020004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554340" y="1036672"/>
            <a:ext cx="8024924" cy="25160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en-US" altLang="ko-KR" sz="2100" dirty="0" smtClean="0">
                <a:latin typeface="+mn-ea"/>
              </a:rPr>
              <a:t>I </a:t>
            </a:r>
            <a:r>
              <a:rPr lang="en-US" altLang="ko-KR" sz="2100" dirty="0">
                <a:latin typeface="+mn-ea"/>
              </a:rPr>
              <a:t>come in many different colors. Some of my friends are red,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pink or white. I am very beautiful. I </a:t>
            </a:r>
            <a:r>
              <a:rPr lang="en-US" altLang="ko-KR" sz="2100" dirty="0">
                <a:solidFill>
                  <a:srgbClr val="7030A0"/>
                </a:solidFill>
                <a:latin typeface="+mn-ea"/>
              </a:rPr>
              <a:t>smell nice</a:t>
            </a:r>
            <a:r>
              <a:rPr lang="en-US" altLang="ko-KR" sz="2100" dirty="0">
                <a:latin typeface="+mn-ea"/>
              </a:rPr>
              <a:t>. You give me to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your love as a present. But be careful! I can hurt you with my</a:t>
            </a:r>
          </a:p>
          <a:p>
            <a:pPr algn="ju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thorns. What am I?</a:t>
            </a:r>
          </a:p>
          <a:p>
            <a:pPr algn="just">
              <a:lnSpc>
                <a:spcPct val="150000"/>
              </a:lnSpc>
            </a:pPr>
            <a:endParaRPr lang="en-US" altLang="ko-KR" sz="21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502568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내용 개체 틀 2"/>
          <p:cNvSpPr txBox="1">
            <a:spLocks/>
          </p:cNvSpPr>
          <p:nvPr/>
        </p:nvSpPr>
        <p:spPr>
          <a:xfrm>
            <a:off x="7217765" y="409351"/>
            <a:ext cx="1766747" cy="23923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1050" noProof="1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Reader</a:t>
            </a:r>
            <a:r>
              <a:rPr lang="en-US" altLang="ko-KR" sz="1050" noProof="1">
                <a:solidFill>
                  <a:schemeClr val="bg1"/>
                </a:solidFill>
                <a:ea typeface="맑은 고딕" panose="020B0503020000020004" pitchFamily="50" charset="-127"/>
              </a:rPr>
              <a:t>’</a:t>
            </a:r>
            <a:r>
              <a:rPr lang="en-US" altLang="ko-KR" sz="1050" noProof="1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s Bank Level 1</a:t>
            </a:r>
            <a:endParaRPr lang="ko-KR" altLang="en-US" sz="1050" noProof="1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endParaRPr lang="ko-KR" altLang="en-US" sz="2100" noProof="1">
              <a:ea typeface="맑은 고딕" panose="020B0503020000020004" pitchFamily="50" charset="-127"/>
            </a:endParaRPr>
          </a:p>
        </p:txBody>
      </p:sp>
      <p:grpSp>
        <p:nvGrpSpPr>
          <p:cNvPr id="9" name="그룹 8"/>
          <p:cNvGrpSpPr/>
          <p:nvPr/>
        </p:nvGrpSpPr>
        <p:grpSpPr>
          <a:xfrm>
            <a:off x="0" y="0"/>
            <a:ext cx="9144000" cy="3552745"/>
            <a:chOff x="0" y="0"/>
            <a:chExt cx="9144000" cy="3552745"/>
          </a:xfrm>
        </p:grpSpPr>
        <p:sp>
          <p:nvSpPr>
            <p:cNvPr id="5" name="직사각형 4"/>
            <p:cNvSpPr/>
            <p:nvPr/>
          </p:nvSpPr>
          <p:spPr>
            <a:xfrm>
              <a:off x="564731" y="1036672"/>
              <a:ext cx="8024924" cy="251607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dist">
                <a:lnSpc>
                  <a:spcPct val="150000"/>
                </a:lnSpc>
              </a:pPr>
              <a:r>
                <a:rPr lang="en-US" altLang="ko-KR" sz="2100" dirty="0" smtClean="0">
                  <a:latin typeface="+mn-ea"/>
                </a:rPr>
                <a:t>My </a:t>
              </a:r>
              <a:r>
                <a:rPr lang="en-US" altLang="ko-KR" sz="2100" dirty="0">
                  <a:latin typeface="+mn-ea"/>
                </a:rPr>
                <a:t>favorite place is the petting zoo. I can touch the animals</a:t>
              </a:r>
            </a:p>
            <a:p>
              <a:pPr algn="dist">
                <a:lnSpc>
                  <a:spcPct val="150000"/>
                </a:lnSpc>
              </a:pPr>
              <a:r>
                <a:rPr lang="en-US" altLang="ko-KR" sz="2100" dirty="0">
                  <a:latin typeface="+mn-ea"/>
                </a:rPr>
                <a:t>there. I can pet the goats. The goats </a:t>
              </a:r>
              <a:r>
                <a:rPr lang="en-US" altLang="ko-KR" sz="2100" dirty="0">
                  <a:solidFill>
                    <a:srgbClr val="7030A0"/>
                  </a:solidFill>
                  <a:latin typeface="+mn-ea"/>
                </a:rPr>
                <a:t>feel soft</a:t>
              </a:r>
              <a:r>
                <a:rPr lang="en-US" altLang="ko-KR" sz="2100" dirty="0">
                  <a:latin typeface="+mn-ea"/>
                </a:rPr>
                <a:t>. I can pet the</a:t>
              </a:r>
            </a:p>
            <a:p>
              <a:pPr algn="dist">
                <a:lnSpc>
                  <a:spcPct val="150000"/>
                </a:lnSpc>
              </a:pPr>
              <a:r>
                <a:rPr lang="en-US" altLang="ko-KR" sz="2100" dirty="0">
                  <a:latin typeface="+mn-ea"/>
                </a:rPr>
                <a:t>bunnies. Oh, good! They </a:t>
              </a:r>
              <a:r>
                <a:rPr lang="en-US" altLang="ko-KR" sz="2100" dirty="0">
                  <a:solidFill>
                    <a:srgbClr val="7030A0"/>
                  </a:solidFill>
                  <a:latin typeface="+mn-ea"/>
                </a:rPr>
                <a:t>feel soft</a:t>
              </a:r>
              <a:r>
                <a:rPr lang="en-US" altLang="ko-KR" sz="2100" dirty="0">
                  <a:latin typeface="+mn-ea"/>
                </a:rPr>
                <a:t>, too! I love bunnies. My dad</a:t>
              </a:r>
            </a:p>
            <a:p>
              <a:pPr algn="just">
                <a:lnSpc>
                  <a:spcPct val="150000"/>
                </a:lnSpc>
              </a:pPr>
              <a:r>
                <a:rPr lang="en-US" altLang="ko-KR" sz="2100" dirty="0">
                  <a:latin typeface="+mn-ea"/>
                </a:rPr>
                <a:t>says he will buy </a:t>
              </a:r>
              <a:r>
                <a:rPr lang="en-US" altLang="ko-KR" sz="2100" u="sng" dirty="0">
                  <a:latin typeface="+mn-ea"/>
                </a:rPr>
                <a:t>one</a:t>
              </a:r>
              <a:r>
                <a:rPr lang="en-US" altLang="ko-KR" sz="2100" dirty="0">
                  <a:latin typeface="+mn-ea"/>
                </a:rPr>
                <a:t> for me in a few days.</a:t>
              </a:r>
            </a:p>
            <a:p>
              <a:pPr algn="just">
                <a:lnSpc>
                  <a:spcPct val="150000"/>
                </a:lnSpc>
              </a:pPr>
              <a:endParaRPr lang="en-US" altLang="ko-KR" sz="2100" dirty="0">
                <a:latin typeface="+mn-ea"/>
              </a:endParaRPr>
            </a:p>
          </p:txBody>
        </p:sp>
        <p:grpSp>
          <p:nvGrpSpPr>
            <p:cNvPr id="4" name="그룹 3"/>
            <p:cNvGrpSpPr/>
            <p:nvPr/>
          </p:nvGrpSpPr>
          <p:grpSpPr>
            <a:xfrm>
              <a:off x="0" y="0"/>
              <a:ext cx="9144000" cy="639403"/>
              <a:chOff x="0" y="0"/>
              <a:chExt cx="9144000" cy="639403"/>
            </a:xfrm>
          </p:grpSpPr>
          <p:sp>
            <p:nvSpPr>
              <p:cNvPr id="6" name="제목 1"/>
              <p:cNvSpPr txBox="1">
                <a:spLocks/>
              </p:cNvSpPr>
              <p:nvPr/>
            </p:nvSpPr>
            <p:spPr>
              <a:xfrm>
                <a:off x="0" y="0"/>
                <a:ext cx="9144000" cy="627321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</p:spPr>
            <p:txBody>
              <a:bodyPr vert="horz" lIns="91440" tIns="45720" rIns="91440" bIns="45720" rtlCol="0" anchor="ctr">
                <a:noAutofit/>
              </a:bodyPr>
              <a:lstStyle>
                <a:lvl1pPr algn="l" defTabSz="914400" rtl="0" eaLnBrk="1" latinLnBrk="1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US" altLang="ko-KR" sz="1500" b="1" dirty="0" smtClean="0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  </a:t>
                </a:r>
                <a:br>
                  <a:rPr lang="en-US" altLang="ko-KR" sz="1500" b="1" dirty="0" smtClean="0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</a:br>
                <a:r>
                  <a:rPr lang="en-US" altLang="ko-KR" sz="1500" b="1" dirty="0" smtClean="0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    Unit 01</a:t>
                </a:r>
                <a:r>
                  <a:rPr lang="en-US" altLang="ko-KR" sz="1200" b="1" dirty="0" smtClean="0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_02 </a:t>
                </a:r>
                <a:r>
                  <a:rPr lang="ko-KR" altLang="en-US" sz="1200" b="1" dirty="0" smtClean="0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만질 수 있는 동물원</a:t>
                </a:r>
                <a:r>
                  <a:rPr lang="en-US" altLang="ko-KR" sz="1200" b="1" dirty="0" smtClean="0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 / p.13</a:t>
                </a:r>
                <a:r>
                  <a:rPr lang="ko-KR" altLang="en-US" sz="1200" b="1" dirty="0" smtClean="0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 </a:t>
                </a:r>
                <a:endParaRPr lang="ko-KR" altLang="en-US" sz="1500" b="1" noProof="1">
                  <a:solidFill>
                    <a:schemeClr val="bg1"/>
                  </a:solidFill>
                  <a:latin typeface="HY견고딕" panose="02030600000101010101" pitchFamily="18" charset="-127"/>
                  <a:ea typeface="HY견고딕" panose="02030600000101010101" pitchFamily="18" charset="-127"/>
                </a:endParaRPr>
              </a:p>
            </p:txBody>
          </p:sp>
          <p:sp>
            <p:nvSpPr>
              <p:cNvPr id="8" name="내용 개체 틀 2"/>
              <p:cNvSpPr txBox="1">
                <a:spLocks/>
              </p:cNvSpPr>
              <p:nvPr/>
            </p:nvSpPr>
            <p:spPr>
              <a:xfrm>
                <a:off x="7356471" y="400171"/>
                <a:ext cx="1766747" cy="239232"/>
              </a:xfrm>
              <a:prstGeom prst="rect">
                <a:avLst/>
              </a:prstGeom>
            </p:spPr>
            <p:txBody>
              <a:bodyPr vert="horz" lIns="68580" tIns="34290" rIns="68580" bIns="34290" rtlCol="0">
                <a:normAutofit/>
              </a:bodyPr>
              <a:lstStyle>
                <a:lvl1pPr marL="2286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맑은 고딕" panose="020B0503020000020004" pitchFamily="50" charset="-127"/>
                    <a:ea typeface="+mn-ea"/>
                    <a:cs typeface="+mn-cs"/>
                  </a:defRPr>
                </a:lvl1pPr>
                <a:lvl2pPr marL="6858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맑은 고딕" panose="020B0503020000020004" pitchFamily="50" charset="-127"/>
                    <a:ea typeface="+mn-ea"/>
                    <a:cs typeface="+mn-cs"/>
                  </a:defRPr>
                </a:lvl2pPr>
                <a:lvl3pPr marL="11430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맑은 고딕" panose="020B0503020000020004" pitchFamily="50" charset="-127"/>
                    <a:ea typeface="+mn-ea"/>
                    <a:cs typeface="+mn-cs"/>
                  </a:defRPr>
                </a:lvl3pPr>
                <a:lvl4pPr marL="16002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맑은 고딕" panose="020B0503020000020004" pitchFamily="50" charset="-127"/>
                    <a:ea typeface="+mn-ea"/>
                    <a:cs typeface="+mn-cs"/>
                  </a:defRPr>
                </a:lvl4pPr>
                <a:lvl5pPr marL="20574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맑은 고딕" panose="020B0503020000020004" pitchFamily="50" charset="-127"/>
                    <a:ea typeface="+mn-ea"/>
                    <a:cs typeface="+mn-cs"/>
                  </a:defRPr>
                </a:lvl5pPr>
                <a:lvl6pPr marL="25146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ko-KR" sz="1050" noProof="1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Reader</a:t>
                </a:r>
                <a:r>
                  <a:rPr lang="en-US" altLang="ko-KR" sz="1050" noProof="1">
                    <a:solidFill>
                      <a:schemeClr val="bg1"/>
                    </a:solidFill>
                    <a:ea typeface="맑은 고딕" panose="020B0503020000020004" pitchFamily="50" charset="-127"/>
                  </a:rPr>
                  <a:t>’</a:t>
                </a:r>
                <a:r>
                  <a:rPr lang="en-US" altLang="ko-KR" sz="1050" noProof="1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s Bank Level 1</a:t>
                </a:r>
                <a:endParaRPr lang="ko-KR" altLang="en-US" sz="1050" noProof="1">
                  <a:solidFill>
                    <a:schemeClr val="bg1"/>
                  </a:solidFill>
                  <a:latin typeface="HY견고딕" panose="02030600000101010101" pitchFamily="18" charset="-127"/>
                  <a:ea typeface="HY견고딕" panose="02030600000101010101" pitchFamily="18" charset="-127"/>
                </a:endParaRPr>
              </a:p>
              <a:p>
                <a:endParaRPr lang="ko-KR" altLang="en-US" sz="2100" noProof="1">
                  <a:ea typeface="맑은 고딕" panose="020B0503020000020004" pitchFamily="50" charset="-127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0461168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내용 개체 틀 2"/>
          <p:cNvSpPr txBox="1">
            <a:spLocks/>
          </p:cNvSpPr>
          <p:nvPr/>
        </p:nvSpPr>
        <p:spPr>
          <a:xfrm>
            <a:off x="7217765" y="409351"/>
            <a:ext cx="1766747" cy="23923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1050" noProof="1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Reader</a:t>
            </a:r>
            <a:r>
              <a:rPr lang="en-US" altLang="ko-KR" sz="1050" noProof="1">
                <a:solidFill>
                  <a:schemeClr val="bg1"/>
                </a:solidFill>
                <a:ea typeface="맑은 고딕" panose="020B0503020000020004" pitchFamily="50" charset="-127"/>
              </a:rPr>
              <a:t>’</a:t>
            </a:r>
            <a:r>
              <a:rPr lang="en-US" altLang="ko-KR" sz="1050" noProof="1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s Bank Level 1</a:t>
            </a:r>
            <a:endParaRPr lang="ko-KR" altLang="en-US" sz="1050" noProof="1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endParaRPr lang="ko-KR" altLang="en-US" sz="2100" noProof="1">
              <a:ea typeface="맑은 고딕" panose="020B0503020000020004" pitchFamily="50" charset="-127"/>
            </a:endParaRPr>
          </a:p>
        </p:txBody>
      </p:sp>
      <p:grpSp>
        <p:nvGrpSpPr>
          <p:cNvPr id="9" name="그룹 8"/>
          <p:cNvGrpSpPr/>
          <p:nvPr/>
        </p:nvGrpSpPr>
        <p:grpSpPr>
          <a:xfrm>
            <a:off x="0" y="0"/>
            <a:ext cx="9144000" cy="3552745"/>
            <a:chOff x="0" y="0"/>
            <a:chExt cx="9144000" cy="3552745"/>
          </a:xfrm>
        </p:grpSpPr>
        <p:sp>
          <p:nvSpPr>
            <p:cNvPr id="5" name="직사각형 4"/>
            <p:cNvSpPr/>
            <p:nvPr/>
          </p:nvSpPr>
          <p:spPr>
            <a:xfrm>
              <a:off x="564731" y="1036672"/>
              <a:ext cx="8024924" cy="251607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dist">
                <a:lnSpc>
                  <a:spcPct val="150000"/>
                </a:lnSpc>
              </a:pPr>
              <a:r>
                <a:rPr lang="en-US" altLang="ko-KR" sz="2100" dirty="0" smtClean="0">
                  <a:latin typeface="+mn-ea"/>
                </a:rPr>
                <a:t>Bees </a:t>
              </a:r>
              <a:r>
                <a:rPr lang="en-US" altLang="ko-KR" sz="2100" dirty="0">
                  <a:latin typeface="+mn-ea"/>
                </a:rPr>
                <a:t>fly all over the fields. But they never </a:t>
              </a:r>
              <a:r>
                <a:rPr lang="en-US" altLang="ko-KR" sz="2100" dirty="0">
                  <a:solidFill>
                    <a:srgbClr val="7030A0"/>
                  </a:solidFill>
                  <a:latin typeface="+mn-ea"/>
                </a:rPr>
                <a:t>get lost</a:t>
              </a:r>
              <a:r>
                <a:rPr lang="en-US" altLang="ko-KR" sz="2100" dirty="0">
                  <a:latin typeface="+mn-ea"/>
                </a:rPr>
                <a:t>. How can</a:t>
              </a:r>
            </a:p>
            <a:p>
              <a:pPr algn="dist">
                <a:lnSpc>
                  <a:spcPct val="150000"/>
                </a:lnSpc>
              </a:pPr>
              <a:r>
                <a:rPr lang="en-US" altLang="ko-KR" sz="2100" dirty="0">
                  <a:latin typeface="+mn-ea"/>
                </a:rPr>
                <a:t>they do </a:t>
              </a:r>
              <a:r>
                <a:rPr lang="en-US" altLang="ko-KR" sz="2100" u="sng" dirty="0">
                  <a:latin typeface="+mn-ea"/>
                </a:rPr>
                <a:t>that</a:t>
              </a:r>
              <a:r>
                <a:rPr lang="en-US" altLang="ko-KR" sz="2100" dirty="0">
                  <a:latin typeface="+mn-ea"/>
                </a:rPr>
                <a:t>? They use the sun as their guide. Turtles swim all</a:t>
              </a:r>
            </a:p>
            <a:p>
              <a:pPr algn="dist">
                <a:lnSpc>
                  <a:spcPct val="150000"/>
                </a:lnSpc>
              </a:pPr>
              <a:r>
                <a:rPr lang="en-US" altLang="ko-KR" sz="2100" dirty="0">
                  <a:latin typeface="+mn-ea"/>
                </a:rPr>
                <a:t>over the oceans. But they always know the way back. How can</a:t>
              </a:r>
            </a:p>
            <a:p>
              <a:pPr algn="just">
                <a:lnSpc>
                  <a:spcPct val="150000"/>
                </a:lnSpc>
              </a:pPr>
              <a:r>
                <a:rPr lang="en-US" altLang="ko-KR" sz="2100" dirty="0">
                  <a:latin typeface="+mn-ea"/>
                </a:rPr>
                <a:t>they do </a:t>
              </a:r>
              <a:r>
                <a:rPr lang="en-US" altLang="ko-KR" sz="2100" u="sng" dirty="0">
                  <a:latin typeface="+mn-ea"/>
                </a:rPr>
                <a:t>it</a:t>
              </a:r>
              <a:r>
                <a:rPr lang="en-US" altLang="ko-KR" sz="2100" dirty="0">
                  <a:latin typeface="+mn-ea"/>
                </a:rPr>
                <a:t>? They use the earth’s magnetic field as their guide.</a:t>
              </a:r>
            </a:p>
            <a:p>
              <a:pPr algn="just">
                <a:lnSpc>
                  <a:spcPct val="150000"/>
                </a:lnSpc>
              </a:pPr>
              <a:endParaRPr lang="en-US" altLang="ko-KR" sz="2100" dirty="0">
                <a:latin typeface="+mn-ea"/>
              </a:endParaRPr>
            </a:p>
          </p:txBody>
        </p:sp>
        <p:grpSp>
          <p:nvGrpSpPr>
            <p:cNvPr id="4" name="그룹 3"/>
            <p:cNvGrpSpPr/>
            <p:nvPr/>
          </p:nvGrpSpPr>
          <p:grpSpPr>
            <a:xfrm>
              <a:off x="0" y="0"/>
              <a:ext cx="9144000" cy="639403"/>
              <a:chOff x="0" y="0"/>
              <a:chExt cx="9144000" cy="639403"/>
            </a:xfrm>
          </p:grpSpPr>
          <p:sp>
            <p:nvSpPr>
              <p:cNvPr id="6" name="제목 1"/>
              <p:cNvSpPr txBox="1">
                <a:spLocks/>
              </p:cNvSpPr>
              <p:nvPr/>
            </p:nvSpPr>
            <p:spPr>
              <a:xfrm>
                <a:off x="0" y="0"/>
                <a:ext cx="9144000" cy="627321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</p:spPr>
            <p:txBody>
              <a:bodyPr vert="horz" lIns="91440" tIns="45720" rIns="91440" bIns="45720" rtlCol="0" anchor="ctr">
                <a:noAutofit/>
              </a:bodyPr>
              <a:lstStyle>
                <a:lvl1pPr algn="l" defTabSz="914400" rtl="0" eaLnBrk="1" latinLnBrk="1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US" altLang="ko-KR" sz="1500" b="1" dirty="0" smtClean="0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  </a:t>
                </a:r>
                <a:br>
                  <a:rPr lang="en-US" altLang="ko-KR" sz="1500" b="1" dirty="0" smtClean="0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</a:br>
                <a:r>
                  <a:rPr lang="en-US" altLang="ko-KR" sz="1500" b="1" dirty="0" smtClean="0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    Unit 01</a:t>
                </a:r>
                <a:r>
                  <a:rPr lang="en-US" altLang="ko-KR" sz="1200" b="1" dirty="0" smtClean="0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_03 </a:t>
                </a:r>
                <a:r>
                  <a:rPr lang="ko-KR" altLang="en-US" sz="1200" b="1" dirty="0" smtClean="0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동물들의 길 찾는 비결 </a:t>
                </a:r>
                <a:r>
                  <a:rPr lang="en-US" altLang="ko-KR" sz="1200" b="1" dirty="0" smtClean="0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/ p.14</a:t>
                </a:r>
                <a:r>
                  <a:rPr lang="ko-KR" altLang="en-US" sz="1200" b="1" dirty="0" smtClean="0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 </a:t>
                </a:r>
                <a:endParaRPr lang="ko-KR" altLang="en-US" sz="1500" b="1" noProof="1">
                  <a:solidFill>
                    <a:schemeClr val="bg1"/>
                  </a:solidFill>
                  <a:latin typeface="HY견고딕" panose="02030600000101010101" pitchFamily="18" charset="-127"/>
                  <a:ea typeface="HY견고딕" panose="02030600000101010101" pitchFamily="18" charset="-127"/>
                </a:endParaRPr>
              </a:p>
            </p:txBody>
          </p:sp>
          <p:sp>
            <p:nvSpPr>
              <p:cNvPr id="8" name="내용 개체 틀 2"/>
              <p:cNvSpPr txBox="1">
                <a:spLocks/>
              </p:cNvSpPr>
              <p:nvPr/>
            </p:nvSpPr>
            <p:spPr>
              <a:xfrm>
                <a:off x="7356471" y="400171"/>
                <a:ext cx="1766747" cy="239232"/>
              </a:xfrm>
              <a:prstGeom prst="rect">
                <a:avLst/>
              </a:prstGeom>
            </p:spPr>
            <p:txBody>
              <a:bodyPr vert="horz" lIns="68580" tIns="34290" rIns="68580" bIns="34290" rtlCol="0">
                <a:normAutofit/>
              </a:bodyPr>
              <a:lstStyle>
                <a:lvl1pPr marL="2286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맑은 고딕" panose="020B0503020000020004" pitchFamily="50" charset="-127"/>
                    <a:ea typeface="+mn-ea"/>
                    <a:cs typeface="+mn-cs"/>
                  </a:defRPr>
                </a:lvl1pPr>
                <a:lvl2pPr marL="6858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맑은 고딕" panose="020B0503020000020004" pitchFamily="50" charset="-127"/>
                    <a:ea typeface="+mn-ea"/>
                    <a:cs typeface="+mn-cs"/>
                  </a:defRPr>
                </a:lvl2pPr>
                <a:lvl3pPr marL="11430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맑은 고딕" panose="020B0503020000020004" pitchFamily="50" charset="-127"/>
                    <a:ea typeface="+mn-ea"/>
                    <a:cs typeface="+mn-cs"/>
                  </a:defRPr>
                </a:lvl3pPr>
                <a:lvl4pPr marL="16002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맑은 고딕" panose="020B0503020000020004" pitchFamily="50" charset="-127"/>
                    <a:ea typeface="+mn-ea"/>
                    <a:cs typeface="+mn-cs"/>
                  </a:defRPr>
                </a:lvl4pPr>
                <a:lvl5pPr marL="20574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맑은 고딕" panose="020B0503020000020004" pitchFamily="50" charset="-127"/>
                    <a:ea typeface="+mn-ea"/>
                    <a:cs typeface="+mn-cs"/>
                  </a:defRPr>
                </a:lvl5pPr>
                <a:lvl6pPr marL="25146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ko-KR" sz="1050" noProof="1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Reader</a:t>
                </a:r>
                <a:r>
                  <a:rPr lang="en-US" altLang="ko-KR" sz="1050" noProof="1">
                    <a:solidFill>
                      <a:schemeClr val="bg1"/>
                    </a:solidFill>
                    <a:ea typeface="맑은 고딕" panose="020B0503020000020004" pitchFamily="50" charset="-127"/>
                  </a:rPr>
                  <a:t>’</a:t>
                </a:r>
                <a:r>
                  <a:rPr lang="en-US" altLang="ko-KR" sz="1050" noProof="1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s Bank Level 1</a:t>
                </a:r>
                <a:endParaRPr lang="ko-KR" altLang="en-US" sz="1050" noProof="1">
                  <a:solidFill>
                    <a:schemeClr val="bg1"/>
                  </a:solidFill>
                  <a:latin typeface="HY견고딕" panose="02030600000101010101" pitchFamily="18" charset="-127"/>
                  <a:ea typeface="HY견고딕" panose="02030600000101010101" pitchFamily="18" charset="-127"/>
                </a:endParaRPr>
              </a:p>
              <a:p>
                <a:endParaRPr lang="ko-KR" altLang="en-US" sz="2100" noProof="1">
                  <a:ea typeface="맑은 고딕" panose="020B0503020000020004" pitchFamily="50" charset="-127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0604713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내용 개체 틀 2"/>
          <p:cNvSpPr txBox="1">
            <a:spLocks/>
          </p:cNvSpPr>
          <p:nvPr/>
        </p:nvSpPr>
        <p:spPr>
          <a:xfrm>
            <a:off x="7217765" y="409351"/>
            <a:ext cx="1766747" cy="23923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1050" noProof="1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Reader</a:t>
            </a:r>
            <a:r>
              <a:rPr lang="en-US" altLang="ko-KR" sz="1050" noProof="1">
                <a:solidFill>
                  <a:schemeClr val="bg1"/>
                </a:solidFill>
                <a:ea typeface="맑은 고딕" panose="020B0503020000020004" pitchFamily="50" charset="-127"/>
              </a:rPr>
              <a:t>’</a:t>
            </a:r>
            <a:r>
              <a:rPr lang="en-US" altLang="ko-KR" sz="1050" noProof="1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s Bank Level 1</a:t>
            </a:r>
            <a:endParaRPr lang="ko-KR" altLang="en-US" sz="1050" noProof="1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endParaRPr lang="ko-KR" altLang="en-US" sz="2100" noProof="1">
              <a:ea typeface="맑은 고딕" panose="020B0503020000020004" pitchFamily="50" charset="-127"/>
            </a:endParaRPr>
          </a:p>
        </p:txBody>
      </p:sp>
      <p:grpSp>
        <p:nvGrpSpPr>
          <p:cNvPr id="9" name="그룹 8"/>
          <p:cNvGrpSpPr/>
          <p:nvPr/>
        </p:nvGrpSpPr>
        <p:grpSpPr>
          <a:xfrm>
            <a:off x="0" y="0"/>
            <a:ext cx="9144000" cy="4037493"/>
            <a:chOff x="0" y="0"/>
            <a:chExt cx="9144000" cy="4037493"/>
          </a:xfrm>
        </p:grpSpPr>
        <p:sp>
          <p:nvSpPr>
            <p:cNvPr id="5" name="직사각형 4"/>
            <p:cNvSpPr/>
            <p:nvPr/>
          </p:nvSpPr>
          <p:spPr>
            <a:xfrm>
              <a:off x="564731" y="1036672"/>
              <a:ext cx="8024924" cy="30008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dist">
                <a:lnSpc>
                  <a:spcPct val="150000"/>
                </a:lnSpc>
              </a:pPr>
              <a:r>
                <a:rPr lang="en-US" altLang="ko-KR" sz="2100" dirty="0" smtClean="0">
                  <a:latin typeface="+mn-ea"/>
                </a:rPr>
                <a:t>A </a:t>
              </a:r>
              <a:r>
                <a:rPr lang="en-US" altLang="ko-KR" sz="2100" dirty="0">
                  <a:latin typeface="+mn-ea"/>
                </a:rPr>
                <a:t>yodel is a sweet song. It comes from the Alps in</a:t>
              </a:r>
            </a:p>
            <a:p>
              <a:pPr algn="dist">
                <a:lnSpc>
                  <a:spcPct val="150000"/>
                </a:lnSpc>
              </a:pPr>
              <a:r>
                <a:rPr lang="en-US" altLang="ko-KR" sz="2100" dirty="0">
                  <a:latin typeface="+mn-ea"/>
                </a:rPr>
                <a:t>Switzerland. Shepherds called their sheep with this song.</a:t>
              </a:r>
            </a:p>
            <a:p>
              <a:pPr algn="dist">
                <a:lnSpc>
                  <a:spcPct val="150000"/>
                </a:lnSpc>
              </a:pPr>
              <a:r>
                <a:rPr lang="en-US" altLang="ko-KR" sz="2100" dirty="0">
                  <a:latin typeface="+mn-ea"/>
                </a:rPr>
                <a:t>People also communicated with others in places far away with</a:t>
              </a:r>
            </a:p>
            <a:p>
              <a:pPr algn="dist">
                <a:lnSpc>
                  <a:spcPct val="150000"/>
                </a:lnSpc>
              </a:pPr>
              <a:r>
                <a:rPr lang="en-US" altLang="ko-KR" sz="2100" dirty="0">
                  <a:latin typeface="+mn-ea"/>
                </a:rPr>
                <a:t>this song. The song changes between high and low sounds.</a:t>
              </a:r>
            </a:p>
            <a:p>
              <a:pPr algn="just">
                <a:lnSpc>
                  <a:spcPct val="150000"/>
                </a:lnSpc>
              </a:pPr>
              <a:r>
                <a:rPr lang="en-US" altLang="ko-KR" sz="2100" dirty="0">
                  <a:latin typeface="+mn-ea"/>
                </a:rPr>
                <a:t>Yodels </a:t>
              </a:r>
              <a:r>
                <a:rPr lang="en-US" altLang="ko-KR" sz="2100" dirty="0">
                  <a:solidFill>
                    <a:srgbClr val="7030A0"/>
                  </a:solidFill>
                  <a:latin typeface="+mn-ea"/>
                </a:rPr>
                <a:t>sound beautiful</a:t>
              </a:r>
              <a:r>
                <a:rPr lang="en-US" altLang="ko-KR" sz="2100" dirty="0">
                  <a:latin typeface="+mn-ea"/>
                </a:rPr>
                <a:t>, so they are popular all over the world.</a:t>
              </a:r>
            </a:p>
            <a:p>
              <a:pPr algn="just">
                <a:lnSpc>
                  <a:spcPct val="150000"/>
                </a:lnSpc>
              </a:pPr>
              <a:endParaRPr lang="en-US" altLang="ko-KR" sz="2100" dirty="0">
                <a:latin typeface="+mn-ea"/>
              </a:endParaRPr>
            </a:p>
          </p:txBody>
        </p:sp>
        <p:grpSp>
          <p:nvGrpSpPr>
            <p:cNvPr id="4" name="그룹 3"/>
            <p:cNvGrpSpPr/>
            <p:nvPr/>
          </p:nvGrpSpPr>
          <p:grpSpPr>
            <a:xfrm>
              <a:off x="0" y="0"/>
              <a:ext cx="9144000" cy="639403"/>
              <a:chOff x="0" y="0"/>
              <a:chExt cx="9144000" cy="639403"/>
            </a:xfrm>
          </p:grpSpPr>
          <p:sp>
            <p:nvSpPr>
              <p:cNvPr id="6" name="제목 1"/>
              <p:cNvSpPr txBox="1">
                <a:spLocks/>
              </p:cNvSpPr>
              <p:nvPr/>
            </p:nvSpPr>
            <p:spPr>
              <a:xfrm>
                <a:off x="0" y="0"/>
                <a:ext cx="9144000" cy="627321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</p:spPr>
            <p:txBody>
              <a:bodyPr vert="horz" lIns="91440" tIns="45720" rIns="91440" bIns="45720" rtlCol="0" anchor="ctr">
                <a:noAutofit/>
              </a:bodyPr>
              <a:lstStyle>
                <a:lvl1pPr algn="l" defTabSz="914400" rtl="0" eaLnBrk="1" latinLnBrk="1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US" altLang="ko-KR" sz="1500" b="1" dirty="0" smtClean="0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  </a:t>
                </a:r>
                <a:br>
                  <a:rPr lang="en-US" altLang="ko-KR" sz="1500" b="1" dirty="0" smtClean="0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</a:br>
                <a:r>
                  <a:rPr lang="en-US" altLang="ko-KR" sz="1500" b="1" dirty="0" smtClean="0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    Unit 01</a:t>
                </a:r>
                <a:r>
                  <a:rPr lang="en-US" altLang="ko-KR" sz="1200" b="1" dirty="0" smtClean="0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_04 </a:t>
                </a:r>
                <a:r>
                  <a:rPr lang="ko-KR" altLang="en-US" sz="1200" b="1" dirty="0" err="1" smtClean="0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요들송을</a:t>
                </a:r>
                <a:r>
                  <a:rPr lang="ko-KR" altLang="en-US" sz="1200" b="1" dirty="0" smtClean="0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 아시나요</a:t>
                </a:r>
                <a:r>
                  <a:rPr lang="en-US" altLang="ko-KR" sz="1200" b="1" dirty="0" smtClean="0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?</a:t>
                </a:r>
                <a:r>
                  <a:rPr lang="ko-KR" altLang="en-US" sz="1200" b="1" dirty="0" smtClean="0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 </a:t>
                </a:r>
                <a:r>
                  <a:rPr lang="en-US" altLang="ko-KR" sz="1200" b="1" dirty="0" smtClean="0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/ p.15</a:t>
                </a:r>
                <a:r>
                  <a:rPr lang="ko-KR" altLang="en-US" sz="1200" b="1" dirty="0" smtClean="0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 </a:t>
                </a:r>
                <a:endParaRPr lang="ko-KR" altLang="en-US" sz="1500" b="1" noProof="1">
                  <a:solidFill>
                    <a:schemeClr val="bg1"/>
                  </a:solidFill>
                  <a:latin typeface="HY견고딕" panose="02030600000101010101" pitchFamily="18" charset="-127"/>
                  <a:ea typeface="HY견고딕" panose="02030600000101010101" pitchFamily="18" charset="-127"/>
                </a:endParaRPr>
              </a:p>
            </p:txBody>
          </p:sp>
          <p:sp>
            <p:nvSpPr>
              <p:cNvPr id="8" name="내용 개체 틀 2"/>
              <p:cNvSpPr txBox="1">
                <a:spLocks/>
              </p:cNvSpPr>
              <p:nvPr/>
            </p:nvSpPr>
            <p:spPr>
              <a:xfrm>
                <a:off x="7356471" y="400171"/>
                <a:ext cx="1766747" cy="239232"/>
              </a:xfrm>
              <a:prstGeom prst="rect">
                <a:avLst/>
              </a:prstGeom>
            </p:spPr>
            <p:txBody>
              <a:bodyPr vert="horz" lIns="68580" tIns="34290" rIns="68580" bIns="34290" rtlCol="0">
                <a:normAutofit/>
              </a:bodyPr>
              <a:lstStyle>
                <a:lvl1pPr marL="2286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맑은 고딕" panose="020B0503020000020004" pitchFamily="50" charset="-127"/>
                    <a:ea typeface="+mn-ea"/>
                    <a:cs typeface="+mn-cs"/>
                  </a:defRPr>
                </a:lvl1pPr>
                <a:lvl2pPr marL="6858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맑은 고딕" panose="020B0503020000020004" pitchFamily="50" charset="-127"/>
                    <a:ea typeface="+mn-ea"/>
                    <a:cs typeface="+mn-cs"/>
                  </a:defRPr>
                </a:lvl2pPr>
                <a:lvl3pPr marL="11430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맑은 고딕" panose="020B0503020000020004" pitchFamily="50" charset="-127"/>
                    <a:ea typeface="+mn-ea"/>
                    <a:cs typeface="+mn-cs"/>
                  </a:defRPr>
                </a:lvl3pPr>
                <a:lvl4pPr marL="16002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맑은 고딕" panose="020B0503020000020004" pitchFamily="50" charset="-127"/>
                    <a:ea typeface="+mn-ea"/>
                    <a:cs typeface="+mn-cs"/>
                  </a:defRPr>
                </a:lvl4pPr>
                <a:lvl5pPr marL="20574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맑은 고딕" panose="020B0503020000020004" pitchFamily="50" charset="-127"/>
                    <a:ea typeface="+mn-ea"/>
                    <a:cs typeface="+mn-cs"/>
                  </a:defRPr>
                </a:lvl5pPr>
                <a:lvl6pPr marL="25146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ko-KR" sz="1050" noProof="1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Reader</a:t>
                </a:r>
                <a:r>
                  <a:rPr lang="en-US" altLang="ko-KR" sz="1050" noProof="1">
                    <a:solidFill>
                      <a:schemeClr val="bg1"/>
                    </a:solidFill>
                    <a:ea typeface="맑은 고딕" panose="020B0503020000020004" pitchFamily="50" charset="-127"/>
                  </a:rPr>
                  <a:t>’</a:t>
                </a:r>
                <a:r>
                  <a:rPr lang="en-US" altLang="ko-KR" sz="1050" noProof="1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s Bank Level 1</a:t>
                </a:r>
                <a:endParaRPr lang="ko-KR" altLang="en-US" sz="1050" noProof="1">
                  <a:solidFill>
                    <a:schemeClr val="bg1"/>
                  </a:solidFill>
                  <a:latin typeface="HY견고딕" panose="02030600000101010101" pitchFamily="18" charset="-127"/>
                  <a:ea typeface="HY견고딕" panose="02030600000101010101" pitchFamily="18" charset="-127"/>
                </a:endParaRPr>
              </a:p>
              <a:p>
                <a:endParaRPr lang="ko-KR" altLang="en-US" sz="2100" noProof="1">
                  <a:ea typeface="맑은 고딕" panose="020B0503020000020004" pitchFamily="50" charset="-127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8679664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내용 개체 틀 2"/>
          <p:cNvSpPr txBox="1">
            <a:spLocks/>
          </p:cNvSpPr>
          <p:nvPr/>
        </p:nvSpPr>
        <p:spPr>
          <a:xfrm>
            <a:off x="7217765" y="409351"/>
            <a:ext cx="1766747" cy="23923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1050" noProof="1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Reader</a:t>
            </a:r>
            <a:r>
              <a:rPr lang="en-US" altLang="ko-KR" sz="1050" noProof="1">
                <a:solidFill>
                  <a:schemeClr val="bg1"/>
                </a:solidFill>
                <a:ea typeface="맑은 고딕" panose="020B0503020000020004" pitchFamily="50" charset="-127"/>
              </a:rPr>
              <a:t>’</a:t>
            </a:r>
            <a:r>
              <a:rPr lang="en-US" altLang="ko-KR" sz="1050" noProof="1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s Bank Level 1</a:t>
            </a:r>
            <a:endParaRPr lang="ko-KR" altLang="en-US" sz="1050" noProof="1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endParaRPr lang="ko-KR" altLang="en-US" sz="2100" noProof="1">
              <a:ea typeface="맑은 고딕" panose="020B0503020000020004" pitchFamily="50" charset="-127"/>
            </a:endParaRPr>
          </a:p>
        </p:txBody>
      </p:sp>
      <p:grpSp>
        <p:nvGrpSpPr>
          <p:cNvPr id="9" name="그룹 8"/>
          <p:cNvGrpSpPr/>
          <p:nvPr/>
        </p:nvGrpSpPr>
        <p:grpSpPr>
          <a:xfrm>
            <a:off x="0" y="0"/>
            <a:ext cx="9144000" cy="4522242"/>
            <a:chOff x="0" y="0"/>
            <a:chExt cx="9144000" cy="4522242"/>
          </a:xfrm>
        </p:grpSpPr>
        <p:sp>
          <p:nvSpPr>
            <p:cNvPr id="5" name="직사각형 4"/>
            <p:cNvSpPr/>
            <p:nvPr/>
          </p:nvSpPr>
          <p:spPr>
            <a:xfrm>
              <a:off x="564731" y="1036672"/>
              <a:ext cx="8024924" cy="34855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dist">
                <a:lnSpc>
                  <a:spcPct val="150000"/>
                </a:lnSpc>
              </a:pPr>
              <a:r>
                <a:rPr lang="en-US" altLang="ko-KR" sz="2100" dirty="0" smtClean="0">
                  <a:latin typeface="+mn-ea"/>
                </a:rPr>
                <a:t>Mangoes </a:t>
              </a:r>
              <a:r>
                <a:rPr lang="en-US" altLang="ko-KR" sz="2100" dirty="0">
                  <a:latin typeface="+mn-ea"/>
                </a:rPr>
                <a:t>and papayas are tropical fruits. ( ① ) They come</a:t>
              </a:r>
            </a:p>
            <a:p>
              <a:pPr algn="dist">
                <a:lnSpc>
                  <a:spcPct val="150000"/>
                </a:lnSpc>
              </a:pPr>
              <a:r>
                <a:rPr lang="en-US" altLang="ko-KR" sz="2100" dirty="0">
                  <a:latin typeface="+mn-ea"/>
                </a:rPr>
                <a:t>from hot countries, like the Philippines and Thailand. ( ② ) How</a:t>
              </a:r>
            </a:p>
            <a:p>
              <a:pPr algn="dist">
                <a:lnSpc>
                  <a:spcPct val="150000"/>
                </a:lnSpc>
              </a:pPr>
              <a:r>
                <a:rPr lang="en-US" altLang="ko-KR" sz="2100" dirty="0">
                  <a:latin typeface="+mn-ea"/>
                </a:rPr>
                <a:t>is this possible? Is the Korean climate warm enough? Yes, it is.</a:t>
              </a:r>
            </a:p>
            <a:p>
              <a:pPr algn="dist">
                <a:lnSpc>
                  <a:spcPct val="150000"/>
                </a:lnSpc>
              </a:pPr>
              <a:r>
                <a:rPr lang="en-US" altLang="ko-KR" sz="2100" dirty="0">
                  <a:latin typeface="+mn-ea"/>
                </a:rPr>
                <a:t>Why? ( ③ ) The earth is </a:t>
              </a:r>
              <a:r>
                <a:rPr lang="en-US" altLang="ko-KR" sz="2100" dirty="0">
                  <a:solidFill>
                    <a:srgbClr val="7030A0"/>
                  </a:solidFill>
                  <a:latin typeface="+mn-ea"/>
                </a:rPr>
                <a:t>getting warmer</a:t>
              </a:r>
              <a:r>
                <a:rPr lang="en-US" altLang="ko-KR" sz="2100" dirty="0">
                  <a:latin typeface="+mn-ea"/>
                </a:rPr>
                <a:t>. ( ④ ) Of course, the</a:t>
              </a:r>
            </a:p>
            <a:p>
              <a:pPr algn="dist">
                <a:lnSpc>
                  <a:spcPct val="150000"/>
                </a:lnSpc>
              </a:pPr>
              <a:r>
                <a:rPr lang="en-US" altLang="ko-KR" sz="2100" dirty="0">
                  <a:latin typeface="+mn-ea"/>
                </a:rPr>
                <a:t>Korean climate is</a:t>
              </a:r>
              <a:r>
                <a:rPr lang="en-US" altLang="ko-KR" sz="2100" dirty="0">
                  <a:solidFill>
                    <a:srgbClr val="7030A0"/>
                  </a:solidFill>
                  <a:latin typeface="+mn-ea"/>
                </a:rPr>
                <a:t> getting warmer too</a:t>
              </a:r>
              <a:r>
                <a:rPr lang="en-US" altLang="ko-KR" sz="2100" dirty="0">
                  <a:latin typeface="+mn-ea"/>
                </a:rPr>
                <a:t>. ( ⑤ ) So now tropical</a:t>
              </a:r>
            </a:p>
            <a:p>
              <a:pPr algn="just">
                <a:lnSpc>
                  <a:spcPct val="150000"/>
                </a:lnSpc>
              </a:pPr>
              <a:r>
                <a:rPr lang="en-US" altLang="ko-KR" sz="2100" dirty="0">
                  <a:latin typeface="+mn-ea"/>
                </a:rPr>
                <a:t>fruits can grow well in Korea too.</a:t>
              </a:r>
            </a:p>
            <a:p>
              <a:pPr algn="just">
                <a:lnSpc>
                  <a:spcPct val="150000"/>
                </a:lnSpc>
              </a:pPr>
              <a:endParaRPr lang="en-US" altLang="ko-KR" sz="2100" dirty="0">
                <a:latin typeface="+mn-ea"/>
              </a:endParaRPr>
            </a:p>
          </p:txBody>
        </p:sp>
        <p:grpSp>
          <p:nvGrpSpPr>
            <p:cNvPr id="4" name="그룹 3"/>
            <p:cNvGrpSpPr/>
            <p:nvPr/>
          </p:nvGrpSpPr>
          <p:grpSpPr>
            <a:xfrm>
              <a:off x="0" y="0"/>
              <a:ext cx="9144000" cy="639403"/>
              <a:chOff x="0" y="0"/>
              <a:chExt cx="9144000" cy="639403"/>
            </a:xfrm>
          </p:grpSpPr>
          <p:sp>
            <p:nvSpPr>
              <p:cNvPr id="6" name="제목 1"/>
              <p:cNvSpPr txBox="1">
                <a:spLocks/>
              </p:cNvSpPr>
              <p:nvPr/>
            </p:nvSpPr>
            <p:spPr>
              <a:xfrm>
                <a:off x="0" y="0"/>
                <a:ext cx="9144000" cy="627321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</p:spPr>
            <p:txBody>
              <a:bodyPr vert="horz" lIns="91440" tIns="45720" rIns="91440" bIns="45720" rtlCol="0" anchor="ctr">
                <a:noAutofit/>
              </a:bodyPr>
              <a:lstStyle>
                <a:lvl1pPr algn="l" defTabSz="914400" rtl="0" eaLnBrk="1" latinLnBrk="1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US" altLang="ko-KR" sz="1500" b="1" dirty="0" smtClean="0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  </a:t>
                </a:r>
                <a:br>
                  <a:rPr lang="en-US" altLang="ko-KR" sz="1500" b="1" dirty="0" smtClean="0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</a:br>
                <a:r>
                  <a:rPr lang="en-US" altLang="ko-KR" sz="1500" b="1" dirty="0" smtClean="0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    Unit 01</a:t>
                </a:r>
                <a:r>
                  <a:rPr lang="en-US" altLang="ko-KR" sz="1200" b="1" dirty="0" smtClean="0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_05 </a:t>
                </a:r>
                <a:r>
                  <a:rPr lang="ko-KR" altLang="en-US" sz="1200" b="1" dirty="0" smtClean="0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한국에도 열대 과일이 자란다 </a:t>
                </a:r>
                <a:r>
                  <a:rPr lang="en-US" altLang="ko-KR" sz="1200" b="1" dirty="0" smtClean="0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/ p.16</a:t>
                </a:r>
                <a:endParaRPr lang="ko-KR" altLang="en-US" sz="1500" b="1" noProof="1">
                  <a:solidFill>
                    <a:schemeClr val="bg1"/>
                  </a:solidFill>
                  <a:latin typeface="HY견고딕" panose="02030600000101010101" pitchFamily="18" charset="-127"/>
                  <a:ea typeface="HY견고딕" panose="02030600000101010101" pitchFamily="18" charset="-127"/>
                </a:endParaRPr>
              </a:p>
            </p:txBody>
          </p:sp>
          <p:sp>
            <p:nvSpPr>
              <p:cNvPr id="8" name="내용 개체 틀 2"/>
              <p:cNvSpPr txBox="1">
                <a:spLocks/>
              </p:cNvSpPr>
              <p:nvPr/>
            </p:nvSpPr>
            <p:spPr>
              <a:xfrm>
                <a:off x="7356471" y="400171"/>
                <a:ext cx="1766747" cy="239232"/>
              </a:xfrm>
              <a:prstGeom prst="rect">
                <a:avLst/>
              </a:prstGeom>
            </p:spPr>
            <p:txBody>
              <a:bodyPr vert="horz" lIns="68580" tIns="34290" rIns="68580" bIns="34290" rtlCol="0">
                <a:normAutofit/>
              </a:bodyPr>
              <a:lstStyle>
                <a:lvl1pPr marL="2286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맑은 고딕" panose="020B0503020000020004" pitchFamily="50" charset="-127"/>
                    <a:ea typeface="+mn-ea"/>
                    <a:cs typeface="+mn-cs"/>
                  </a:defRPr>
                </a:lvl1pPr>
                <a:lvl2pPr marL="6858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맑은 고딕" panose="020B0503020000020004" pitchFamily="50" charset="-127"/>
                    <a:ea typeface="+mn-ea"/>
                    <a:cs typeface="+mn-cs"/>
                  </a:defRPr>
                </a:lvl2pPr>
                <a:lvl3pPr marL="11430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맑은 고딕" panose="020B0503020000020004" pitchFamily="50" charset="-127"/>
                    <a:ea typeface="+mn-ea"/>
                    <a:cs typeface="+mn-cs"/>
                  </a:defRPr>
                </a:lvl3pPr>
                <a:lvl4pPr marL="16002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맑은 고딕" panose="020B0503020000020004" pitchFamily="50" charset="-127"/>
                    <a:ea typeface="+mn-ea"/>
                    <a:cs typeface="+mn-cs"/>
                  </a:defRPr>
                </a:lvl4pPr>
                <a:lvl5pPr marL="20574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맑은 고딕" panose="020B0503020000020004" pitchFamily="50" charset="-127"/>
                    <a:ea typeface="+mn-ea"/>
                    <a:cs typeface="+mn-cs"/>
                  </a:defRPr>
                </a:lvl5pPr>
                <a:lvl6pPr marL="25146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ko-KR" sz="1050" noProof="1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Reader</a:t>
                </a:r>
                <a:r>
                  <a:rPr lang="en-US" altLang="ko-KR" sz="1050" noProof="1">
                    <a:solidFill>
                      <a:schemeClr val="bg1"/>
                    </a:solidFill>
                    <a:ea typeface="맑은 고딕" panose="020B0503020000020004" pitchFamily="50" charset="-127"/>
                  </a:rPr>
                  <a:t>’</a:t>
                </a:r>
                <a:r>
                  <a:rPr lang="en-US" altLang="ko-KR" sz="1050" noProof="1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s Bank Level 1</a:t>
                </a:r>
                <a:endParaRPr lang="ko-KR" altLang="en-US" sz="1050" noProof="1">
                  <a:solidFill>
                    <a:schemeClr val="bg1"/>
                  </a:solidFill>
                  <a:latin typeface="HY견고딕" panose="02030600000101010101" pitchFamily="18" charset="-127"/>
                  <a:ea typeface="HY견고딕" panose="02030600000101010101" pitchFamily="18" charset="-127"/>
                </a:endParaRPr>
              </a:p>
              <a:p>
                <a:endParaRPr lang="ko-KR" altLang="en-US" sz="2100" noProof="1">
                  <a:ea typeface="맑은 고딕" panose="020B0503020000020004" pitchFamily="50" charset="-127"/>
                </a:endParaRPr>
              </a:p>
            </p:txBody>
          </p:sp>
        </p:grpSp>
      </p:grpSp>
      <p:sp>
        <p:nvSpPr>
          <p:cNvPr id="10" name="직사각형 9"/>
          <p:cNvSpPr/>
          <p:nvPr/>
        </p:nvSpPr>
        <p:spPr>
          <a:xfrm>
            <a:off x="556941" y="4522242"/>
            <a:ext cx="8030117" cy="521168"/>
          </a:xfrm>
          <a:prstGeom prst="rect">
            <a:avLst/>
          </a:prstGeom>
          <a:ln w="28575">
            <a:solidFill>
              <a:srgbClr val="777777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ko-KR" sz="2100" dirty="0" smtClean="0">
                <a:latin typeface="바탕" panose="02030600000101010101" pitchFamily="18" charset="-127"/>
                <a:ea typeface="바탕" panose="02030600000101010101" pitchFamily="18" charset="-127"/>
              </a:rPr>
              <a:t>But now Korean farmers can grow them.</a:t>
            </a:r>
            <a:endParaRPr lang="en-US" altLang="ko-KR" sz="2100" dirty="0">
              <a:latin typeface="바탕" panose="02030600000101010101" pitchFamily="18" charset="-127"/>
              <a:ea typeface="바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904786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내용 개체 틀 2"/>
          <p:cNvSpPr txBox="1">
            <a:spLocks/>
          </p:cNvSpPr>
          <p:nvPr/>
        </p:nvSpPr>
        <p:spPr>
          <a:xfrm>
            <a:off x="7217765" y="409351"/>
            <a:ext cx="1766747" cy="23923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1050" noProof="1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Reader</a:t>
            </a:r>
            <a:r>
              <a:rPr lang="en-US" altLang="ko-KR" sz="1050" noProof="1">
                <a:solidFill>
                  <a:schemeClr val="bg1"/>
                </a:solidFill>
                <a:ea typeface="맑은 고딕" panose="020B0503020000020004" pitchFamily="50" charset="-127"/>
              </a:rPr>
              <a:t>’</a:t>
            </a:r>
            <a:r>
              <a:rPr lang="en-US" altLang="ko-KR" sz="1050" noProof="1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s Bank Level 1</a:t>
            </a:r>
            <a:endParaRPr lang="ko-KR" altLang="en-US" sz="1050" noProof="1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endParaRPr lang="ko-KR" altLang="en-US" sz="2100" noProof="1">
              <a:ea typeface="맑은 고딕" panose="020B0503020000020004" pitchFamily="50" charset="-127"/>
            </a:endParaRPr>
          </a:p>
        </p:txBody>
      </p:sp>
      <p:grpSp>
        <p:nvGrpSpPr>
          <p:cNvPr id="9" name="그룹 8"/>
          <p:cNvGrpSpPr/>
          <p:nvPr/>
        </p:nvGrpSpPr>
        <p:grpSpPr>
          <a:xfrm>
            <a:off x="0" y="0"/>
            <a:ext cx="9144000" cy="4522242"/>
            <a:chOff x="0" y="0"/>
            <a:chExt cx="9144000" cy="4522242"/>
          </a:xfrm>
        </p:grpSpPr>
        <p:sp>
          <p:nvSpPr>
            <p:cNvPr id="5" name="직사각형 4"/>
            <p:cNvSpPr/>
            <p:nvPr/>
          </p:nvSpPr>
          <p:spPr>
            <a:xfrm>
              <a:off x="564731" y="1036672"/>
              <a:ext cx="8024924" cy="34855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dist">
                <a:lnSpc>
                  <a:spcPct val="150000"/>
                </a:lnSpc>
              </a:pPr>
              <a:r>
                <a:rPr lang="en-US" altLang="ko-KR" sz="2100" dirty="0" smtClean="0">
                  <a:latin typeface="+mn-ea"/>
                </a:rPr>
                <a:t>Do </a:t>
              </a:r>
              <a:r>
                <a:rPr lang="en-US" altLang="ko-KR" sz="2100" dirty="0">
                  <a:latin typeface="+mn-ea"/>
                </a:rPr>
                <a:t>you </a:t>
              </a:r>
              <a:r>
                <a:rPr lang="en-US" altLang="ko-KR" sz="2100" dirty="0">
                  <a:solidFill>
                    <a:srgbClr val="7030A0"/>
                  </a:solidFill>
                  <a:latin typeface="+mn-ea"/>
                </a:rPr>
                <a:t>feel unhappy</a:t>
              </a:r>
              <a:r>
                <a:rPr lang="en-US" altLang="ko-KR" sz="2100" dirty="0">
                  <a:latin typeface="+mn-ea"/>
                </a:rPr>
                <a:t> with your new clothes? Do they not </a:t>
              </a:r>
              <a:r>
                <a:rPr lang="en-US" altLang="ko-KR" sz="2100" dirty="0">
                  <a:solidFill>
                    <a:srgbClr val="7030A0"/>
                  </a:solidFill>
                  <a:latin typeface="+mn-ea"/>
                </a:rPr>
                <a:t>look</a:t>
              </a:r>
            </a:p>
            <a:p>
              <a:pPr algn="dist">
                <a:lnSpc>
                  <a:spcPct val="150000"/>
                </a:lnSpc>
              </a:pPr>
              <a:r>
                <a:rPr lang="en-US" altLang="ko-KR" sz="2100" dirty="0">
                  <a:solidFill>
                    <a:srgbClr val="7030A0"/>
                  </a:solidFill>
                  <a:latin typeface="+mn-ea"/>
                </a:rPr>
                <a:t>good</a:t>
              </a:r>
              <a:r>
                <a:rPr lang="en-US" altLang="ko-KR" sz="2100" dirty="0">
                  <a:latin typeface="+mn-ea"/>
                </a:rPr>
                <a:t> on you? Social media can help you. How? Some stores</a:t>
              </a:r>
            </a:p>
            <a:p>
              <a:pPr algn="dist">
                <a:lnSpc>
                  <a:spcPct val="150000"/>
                </a:lnSpc>
              </a:pPr>
              <a:r>
                <a:rPr lang="en-US" altLang="ko-KR" sz="2100" dirty="0">
                  <a:latin typeface="+mn-ea"/>
                </a:rPr>
                <a:t>have </a:t>
              </a:r>
              <a:r>
                <a:rPr lang="en-US" altLang="ko-KR" sz="2100" u="sng" dirty="0">
                  <a:latin typeface="+mn-ea"/>
                </a:rPr>
                <a:t>a special mirror</a:t>
              </a:r>
              <a:r>
                <a:rPr lang="en-US" altLang="ko-KR" sz="2100" dirty="0">
                  <a:latin typeface="+mn-ea"/>
                </a:rPr>
                <a:t> in their fitting room. When you stand in</a:t>
              </a:r>
            </a:p>
            <a:p>
              <a:pPr algn="dist">
                <a:lnSpc>
                  <a:spcPct val="150000"/>
                </a:lnSpc>
              </a:pPr>
              <a:r>
                <a:rPr lang="en-US" altLang="ko-KR" sz="2100" dirty="0">
                  <a:latin typeface="+mn-ea"/>
                </a:rPr>
                <a:t>front of the mirror, the mirror sends your picture to your</a:t>
              </a:r>
            </a:p>
            <a:p>
              <a:pPr algn="dist">
                <a:lnSpc>
                  <a:spcPct val="150000"/>
                </a:lnSpc>
              </a:pPr>
              <a:r>
                <a:rPr lang="en-US" altLang="ko-KR" sz="2100" dirty="0">
                  <a:latin typeface="+mn-ea"/>
                </a:rPr>
                <a:t>friends’ cellphones. So they can tell you their opinions before</a:t>
              </a:r>
            </a:p>
            <a:p>
              <a:pPr algn="just">
                <a:lnSpc>
                  <a:spcPct val="150000"/>
                </a:lnSpc>
              </a:pPr>
              <a:r>
                <a:rPr lang="en-US" altLang="ko-KR" sz="2100" dirty="0">
                  <a:latin typeface="+mn-ea"/>
                </a:rPr>
                <a:t>you buy anything.</a:t>
              </a:r>
            </a:p>
            <a:p>
              <a:pPr algn="just">
                <a:lnSpc>
                  <a:spcPct val="150000"/>
                </a:lnSpc>
              </a:pPr>
              <a:endParaRPr lang="en-US" altLang="ko-KR" sz="2100" dirty="0">
                <a:latin typeface="+mn-ea"/>
              </a:endParaRPr>
            </a:p>
          </p:txBody>
        </p:sp>
        <p:grpSp>
          <p:nvGrpSpPr>
            <p:cNvPr id="4" name="그룹 3"/>
            <p:cNvGrpSpPr/>
            <p:nvPr/>
          </p:nvGrpSpPr>
          <p:grpSpPr>
            <a:xfrm>
              <a:off x="0" y="0"/>
              <a:ext cx="9144000" cy="639403"/>
              <a:chOff x="0" y="0"/>
              <a:chExt cx="9144000" cy="639403"/>
            </a:xfrm>
          </p:grpSpPr>
          <p:sp>
            <p:nvSpPr>
              <p:cNvPr id="6" name="제목 1"/>
              <p:cNvSpPr txBox="1">
                <a:spLocks/>
              </p:cNvSpPr>
              <p:nvPr/>
            </p:nvSpPr>
            <p:spPr>
              <a:xfrm>
                <a:off x="0" y="0"/>
                <a:ext cx="9144000" cy="627321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</p:spPr>
            <p:txBody>
              <a:bodyPr vert="horz" lIns="91440" tIns="45720" rIns="91440" bIns="45720" rtlCol="0" anchor="ctr">
                <a:noAutofit/>
              </a:bodyPr>
              <a:lstStyle>
                <a:lvl1pPr algn="l" defTabSz="914400" rtl="0" eaLnBrk="1" latinLnBrk="1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US" altLang="ko-KR" sz="1500" b="1" dirty="0" smtClean="0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  </a:t>
                </a:r>
                <a:br>
                  <a:rPr lang="en-US" altLang="ko-KR" sz="1500" b="1" dirty="0" smtClean="0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</a:br>
                <a:r>
                  <a:rPr lang="en-US" altLang="ko-KR" sz="1500" b="1" dirty="0" smtClean="0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    Unit 01</a:t>
                </a:r>
                <a:r>
                  <a:rPr lang="en-US" altLang="ko-KR" sz="1200" b="1" dirty="0" smtClean="0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_06 </a:t>
                </a:r>
                <a:r>
                  <a:rPr lang="ko-KR" altLang="en-US" sz="1200" b="1" dirty="0" smtClean="0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옷 평가를 받아주는 거울 </a:t>
                </a:r>
                <a:r>
                  <a:rPr lang="en-US" altLang="ko-KR" sz="1200" b="1" dirty="0" smtClean="0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/ p.17</a:t>
                </a:r>
                <a:r>
                  <a:rPr lang="ko-KR" altLang="en-US" sz="1200" b="1" dirty="0" smtClean="0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 </a:t>
                </a:r>
                <a:endParaRPr lang="ko-KR" altLang="en-US" sz="1500" b="1" noProof="1">
                  <a:solidFill>
                    <a:schemeClr val="bg1"/>
                  </a:solidFill>
                  <a:latin typeface="HY견고딕" panose="02030600000101010101" pitchFamily="18" charset="-127"/>
                  <a:ea typeface="HY견고딕" panose="02030600000101010101" pitchFamily="18" charset="-127"/>
                </a:endParaRPr>
              </a:p>
            </p:txBody>
          </p:sp>
          <p:sp>
            <p:nvSpPr>
              <p:cNvPr id="8" name="내용 개체 틀 2"/>
              <p:cNvSpPr txBox="1">
                <a:spLocks/>
              </p:cNvSpPr>
              <p:nvPr/>
            </p:nvSpPr>
            <p:spPr>
              <a:xfrm>
                <a:off x="7356471" y="400171"/>
                <a:ext cx="1766747" cy="239232"/>
              </a:xfrm>
              <a:prstGeom prst="rect">
                <a:avLst/>
              </a:prstGeom>
            </p:spPr>
            <p:txBody>
              <a:bodyPr vert="horz" lIns="68580" tIns="34290" rIns="68580" bIns="34290" rtlCol="0">
                <a:normAutofit/>
              </a:bodyPr>
              <a:lstStyle>
                <a:lvl1pPr marL="2286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맑은 고딕" panose="020B0503020000020004" pitchFamily="50" charset="-127"/>
                    <a:ea typeface="+mn-ea"/>
                    <a:cs typeface="+mn-cs"/>
                  </a:defRPr>
                </a:lvl1pPr>
                <a:lvl2pPr marL="6858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맑은 고딕" panose="020B0503020000020004" pitchFamily="50" charset="-127"/>
                    <a:ea typeface="+mn-ea"/>
                    <a:cs typeface="+mn-cs"/>
                  </a:defRPr>
                </a:lvl2pPr>
                <a:lvl3pPr marL="11430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맑은 고딕" panose="020B0503020000020004" pitchFamily="50" charset="-127"/>
                    <a:ea typeface="+mn-ea"/>
                    <a:cs typeface="+mn-cs"/>
                  </a:defRPr>
                </a:lvl3pPr>
                <a:lvl4pPr marL="16002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맑은 고딕" panose="020B0503020000020004" pitchFamily="50" charset="-127"/>
                    <a:ea typeface="+mn-ea"/>
                    <a:cs typeface="+mn-cs"/>
                  </a:defRPr>
                </a:lvl4pPr>
                <a:lvl5pPr marL="20574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맑은 고딕" panose="020B0503020000020004" pitchFamily="50" charset="-127"/>
                    <a:ea typeface="+mn-ea"/>
                    <a:cs typeface="+mn-cs"/>
                  </a:defRPr>
                </a:lvl5pPr>
                <a:lvl6pPr marL="25146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ko-KR" sz="1050" noProof="1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Reader</a:t>
                </a:r>
                <a:r>
                  <a:rPr lang="en-US" altLang="ko-KR" sz="1050" noProof="1">
                    <a:solidFill>
                      <a:schemeClr val="bg1"/>
                    </a:solidFill>
                    <a:ea typeface="맑은 고딕" panose="020B0503020000020004" pitchFamily="50" charset="-127"/>
                  </a:rPr>
                  <a:t>’</a:t>
                </a:r>
                <a:r>
                  <a:rPr lang="en-US" altLang="ko-KR" sz="1050" noProof="1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s Bank Level 1</a:t>
                </a:r>
                <a:endParaRPr lang="ko-KR" altLang="en-US" sz="1050" noProof="1">
                  <a:solidFill>
                    <a:schemeClr val="bg1"/>
                  </a:solidFill>
                  <a:latin typeface="HY견고딕" panose="02030600000101010101" pitchFamily="18" charset="-127"/>
                  <a:ea typeface="HY견고딕" panose="02030600000101010101" pitchFamily="18" charset="-127"/>
                </a:endParaRPr>
              </a:p>
              <a:p>
                <a:endParaRPr lang="ko-KR" altLang="en-US" sz="2100" noProof="1">
                  <a:ea typeface="맑은 고딕" panose="020B0503020000020004" pitchFamily="50" charset="-127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1579896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1537</TotalTime>
  <Words>453</Words>
  <Application>Microsoft Office PowerPoint</Application>
  <PresentationFormat>화면 슬라이드 쇼(4:3)</PresentationFormat>
  <Paragraphs>58</Paragraphs>
  <Slides>7</Slides>
  <Notes>7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4" baseType="lpstr">
      <vt:lpstr>HY견고딕</vt:lpstr>
      <vt:lpstr>맑은 고딕</vt:lpstr>
      <vt:lpstr>바탕</vt:lpstr>
      <vt:lpstr>Arial</vt:lpstr>
      <vt:lpstr>Calibri</vt:lpstr>
      <vt:lpstr>Calibri Light</vt:lpstr>
      <vt:lpstr>Office 테마</vt:lpstr>
      <vt:lpstr>PowerPoint 프레젠테이션</vt:lpstr>
      <vt:lpstr>       Unit 01_01 연인들의 선물, 나는 누구? / p.12 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Microsoft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Registered User</dc:creator>
  <cp:lastModifiedBy>김민지</cp:lastModifiedBy>
  <cp:revision>559</cp:revision>
  <dcterms:created xsi:type="dcterms:W3CDTF">2018-12-11T01:44:20Z</dcterms:created>
  <dcterms:modified xsi:type="dcterms:W3CDTF">2019-12-12T04:51:52Z</dcterms:modified>
</cp:coreProperties>
</file>