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21"/>
  </p:notesMasterIdLst>
  <p:sldIdLst>
    <p:sldId id="256" r:id="rId2"/>
    <p:sldId id="262" r:id="rId3"/>
    <p:sldId id="257" r:id="rId4"/>
    <p:sldId id="258" r:id="rId5"/>
    <p:sldId id="298" r:id="rId6"/>
    <p:sldId id="261" r:id="rId7"/>
    <p:sldId id="300" r:id="rId8"/>
    <p:sldId id="288" r:id="rId9"/>
    <p:sldId id="301" r:id="rId10"/>
    <p:sldId id="289" r:id="rId11"/>
    <p:sldId id="302" r:id="rId12"/>
    <p:sldId id="293" r:id="rId13"/>
    <p:sldId id="297" r:id="rId14"/>
    <p:sldId id="304" r:id="rId15"/>
    <p:sldId id="305" r:id="rId16"/>
    <p:sldId id="280" r:id="rId17"/>
    <p:sldId id="284" r:id="rId18"/>
    <p:sldId id="282" r:id="rId19"/>
    <p:sldId id="286" r:id="rId20"/>
  </p:sldIdLst>
  <p:sldSz cx="9144000" cy="6858000" type="screen4x3"/>
  <p:notesSz cx="6858000" cy="9144000"/>
  <p:embeddedFontLst>
    <p:embeddedFont>
      <p:font typeface="맑은 고딕" panose="020B0503020000020004" pitchFamily="50" charset="-127"/>
      <p:regular r:id="rId22"/>
      <p:bold r:id="rId23"/>
    </p:embeddedFont>
    <p:embeddedFont>
      <p:font typeface="HY중고딕" panose="02030600000101010101" pitchFamily="18" charset="-127"/>
      <p:regular r:id="rId24"/>
    </p:embeddedFont>
    <p:embeddedFont>
      <p:font typeface="Franklin Gothic Medium" panose="020B0603020102020204" pitchFamily="34" charset="0"/>
      <p:regular r:id="rId25"/>
      <p:italic r:id="rId26"/>
    </p:embeddedFont>
    <p:embeddedFont>
      <p:font typeface="HY견고딕" panose="02030600000101010101" pitchFamily="18" charset="-127"/>
      <p:regular r:id="rId27"/>
    </p:embeddedFont>
    <p:embeddedFont>
      <p:font typeface="HY강B" panose="02030600000101010101" pitchFamily="18" charset="-127"/>
      <p:regular r:id="rId28"/>
    </p:embeddedFont>
    <p:embeddedFont>
      <p:font typeface="MS PGothic" panose="020B0600070205080204" pitchFamily="34" charset="-128"/>
      <p:regular r:id="rId29"/>
    </p:embeddedFont>
  </p:embeddedFontLst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91">
          <p15:clr>
            <a:srgbClr val="A4A3A4"/>
          </p15:clr>
        </p15:guide>
        <p15:guide id="2" orient="horz" pos="1434">
          <p15:clr>
            <a:srgbClr val="A4A3A4"/>
          </p15:clr>
        </p15:guide>
        <p15:guide id="3" pos="793">
          <p15:clr>
            <a:srgbClr val="A4A3A4"/>
          </p15:clr>
        </p15:guide>
        <p15:guide id="4" pos="5329">
          <p15:clr>
            <a:srgbClr val="A4A3A4"/>
          </p15:clr>
        </p15:guide>
        <p15:guide id="5" pos="635">
          <p15:clr>
            <a:srgbClr val="A4A3A4"/>
          </p15:clr>
        </p15:guide>
        <p15:guide id="6" pos="49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  <a:srgbClr val="009900"/>
    <a:srgbClr val="0000FF"/>
    <a:srgbClr val="FF99CC"/>
    <a:srgbClr val="CCFF99"/>
    <a:srgbClr val="FF9966"/>
    <a:srgbClr val="FFFF99"/>
    <a:srgbClr val="FF0066"/>
    <a:srgbClr val="FFCCF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보통 스타일 2 - 강조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보통 스타일 2 - 강조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A488322-F2BA-4B5B-9748-0D474271808F}" styleName="보통 스타일 3 - 강조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4C1A8A3-306A-4EB7-A6B1-4F7E0EB9C5D6}" styleName="보통 스타일 3 - 강조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46F890A9-2807-4EBB-B81D-B2AA78EC7F39}" styleName="어두운 스타일 2 - 강조 5/강조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BDBED569-4797-4DF1-A0F4-6AAB3CD982D8}" styleName="밝은 스타일 3 - 강조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E8B1032C-EA38-4F05-BA0D-38AFFFC7BED3}" styleName="밝은 스타일 3 - 강조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284E427A-3D55-4303-BF80-6455036E1DE7}" styleName="테마 스타일 1 - 강조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C2FFA5D-87B4-456A-9821-1D502468CF0F}" styleName="테마 스타일 1 - 강조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C7853C-536D-4A76-A0AE-DD22124D55A5}" styleName="테마 스타일 1 - 강조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775DCB02-9BB8-47FD-8907-85C794F793BA}" styleName="테마 스타일 1 - 강조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35758FB7-9AC5-4552-8A53-C91805E547FA}" styleName="테마 스타일 1 - 강조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08FB837D-C827-4EFA-A057-4D05807E0F7C}" styleName="테마 스타일 1 - 강조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1EBBBCC-DAD2-459C-BE2E-F6DE35CF9A28}" styleName="어두운 스타일 2 - 강조 3/강조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3B4B98B0-60AC-42C2-AFA5-B58CD77FA1E5}" styleName="밝은 스타일 1 - 강조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FD0F851-EC5A-4D38-B0AD-8093EC10F338}" styleName="밝은 스타일 1 - 강조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68D230F3-CF80-4859-8CE7-A43EE81993B5}" styleName="밝은 스타일 1 - 강조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0E3FDE45-AF77-4B5C-9715-49D594BDF05E}" styleName="밝은 스타일 1 - 강조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69012ECD-51FC-41F1-AA8D-1B2483CD663E}" styleName="밝은 스타일 2 - 강조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C89EF96-8CEA-46FF-86C4-4CE0E7609802}" styleName="밝은 스타일 3 - 강조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301B821-A1FF-4177-AEE7-76D212191A09}" styleName="보통 스타일 1 - 강조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811" autoAdjust="0"/>
    <p:restoredTop sz="99793" autoAdjust="0"/>
  </p:normalViewPr>
  <p:slideViewPr>
    <p:cSldViewPr>
      <p:cViewPr varScale="1">
        <p:scale>
          <a:sx n="64" d="100"/>
          <a:sy n="64" d="100"/>
        </p:scale>
        <p:origin x="672" y="60"/>
      </p:cViewPr>
      <p:guideLst>
        <p:guide orient="horz" pos="391"/>
        <p:guide orient="horz" pos="1434"/>
        <p:guide pos="793"/>
        <p:guide pos="5329"/>
        <p:guide pos="635"/>
        <p:guide pos="49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5.fntdata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4.fntdata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8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3.fntdata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2.fntdata"/><Relationship Id="rId28" Type="http://schemas.openxmlformats.org/officeDocument/2006/relationships/font" Target="fonts/font7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1.fntdata"/><Relationship Id="rId27" Type="http://schemas.openxmlformats.org/officeDocument/2006/relationships/font" Target="fonts/font6.fntdata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C3E757-9739-4ABC-AC64-0520BF71508C}" type="datetimeFigureOut">
              <a:rPr lang="ko-KR" altLang="en-US" smtClean="0"/>
              <a:t>2018-05-08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373277-8C0C-4384-A7E4-952D6B5AED0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286921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1" name="제목 1"/>
          <p:cNvSpPr>
            <a:spLocks noGrp="1"/>
          </p:cNvSpPr>
          <p:nvPr>
            <p:ph type="title" hasCustomPrompt="1"/>
          </p:nvPr>
        </p:nvSpPr>
        <p:spPr>
          <a:xfrm>
            <a:off x="179512" y="44624"/>
            <a:ext cx="5442892" cy="608087"/>
          </a:xfrm>
        </p:spPr>
        <p:txBody>
          <a:bodyPr>
            <a:normAutofit/>
          </a:bodyPr>
          <a:lstStyle>
            <a:lvl1pPr algn="l">
              <a:defRPr sz="2800" b="0">
                <a:solidFill>
                  <a:schemeClr val="tx1"/>
                </a:solidFill>
                <a:effectLst/>
                <a:latin typeface="+mn-ea"/>
                <a:ea typeface="+mn-ea"/>
              </a:defRPr>
            </a:lvl1pPr>
          </a:lstStyle>
          <a:p>
            <a:r>
              <a:rPr lang="en-US" altLang="ko-KR" dirty="0" smtClean="0"/>
              <a:t>01 Master Title</a:t>
            </a:r>
            <a:endParaRPr lang="ko-KR" altLang="en-US" dirty="0"/>
          </a:p>
        </p:txBody>
      </p:sp>
      <p:sp>
        <p:nvSpPr>
          <p:cNvPr id="23" name="슬라이드 번호 개체 틀 5"/>
          <p:cNvSpPr txBox="1">
            <a:spLocks/>
          </p:cNvSpPr>
          <p:nvPr userDrawn="1"/>
        </p:nvSpPr>
        <p:spPr>
          <a:xfrm>
            <a:off x="6830888" y="638132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ko-KR"/>
            </a:defPPr>
            <a:lvl1pPr marL="0" algn="r" defTabSz="914400" rtl="0" eaLnBrk="1" latinLnBrk="1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93576E81-A56B-480E-A20F-D61CC2AD3A2E}" type="slidenum">
              <a:rPr lang="ko-KR" altLang="en-US" smtClean="0"/>
              <a:pPr>
                <a:defRPr/>
              </a:pPr>
              <a:t>‹#›</a:t>
            </a:fld>
            <a:endParaRPr lang="ko-KR" altLang="en-US" dirty="0"/>
          </a:p>
        </p:txBody>
      </p:sp>
      <p:sp>
        <p:nvSpPr>
          <p:cNvPr id="25" name="텍스트 개체 틀 8"/>
          <p:cNvSpPr>
            <a:spLocks noGrp="1"/>
          </p:cNvSpPr>
          <p:nvPr>
            <p:ph type="body" sz="quarter" idx="13" hasCustomPrompt="1"/>
          </p:nvPr>
        </p:nvSpPr>
        <p:spPr>
          <a:xfrm>
            <a:off x="7092280" y="146398"/>
            <a:ext cx="1872208" cy="258266"/>
          </a:xfrm>
        </p:spPr>
        <p:txBody>
          <a:bodyPr anchor="b">
            <a:noAutofit/>
          </a:bodyPr>
          <a:lstStyle>
            <a:lvl1pPr marL="0" indent="0" algn="r">
              <a:buNone/>
              <a:defRPr sz="1300" baseline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defRPr>
            </a:lvl1pPr>
            <a:lvl2pPr>
              <a:defRPr sz="2000">
                <a:latin typeface="HY중고딕" pitchFamily="18" charset="-127"/>
                <a:ea typeface="HY중고딕" pitchFamily="18" charset="-127"/>
              </a:defRPr>
            </a:lvl2pPr>
            <a:lvl3pPr>
              <a:defRPr sz="2000">
                <a:latin typeface="HY중고딕" pitchFamily="18" charset="-127"/>
                <a:ea typeface="HY중고딕" pitchFamily="18" charset="-127"/>
              </a:defRPr>
            </a:lvl3pPr>
            <a:lvl4pPr>
              <a:defRPr sz="2000">
                <a:latin typeface="HY중고딕" pitchFamily="18" charset="-127"/>
                <a:ea typeface="HY중고딕" pitchFamily="18" charset="-127"/>
              </a:defRPr>
            </a:lvl4pPr>
            <a:lvl5pPr>
              <a:defRPr sz="2000">
                <a:latin typeface="HY중고딕" pitchFamily="18" charset="-127"/>
                <a:ea typeface="HY중고딕" pitchFamily="18" charset="-127"/>
              </a:defRPr>
            </a:lvl5pPr>
          </a:lstStyle>
          <a:p>
            <a:pPr lvl="0"/>
            <a:r>
              <a:rPr lang="en-US" altLang="ko-KR" dirty="0" smtClean="0"/>
              <a:t>1 My Everyday Life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9103784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 descr="D:\00_work\디자인 메뉴얼\UI_국어\00_UI_국어psd\bg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817" y="-6400"/>
            <a:ext cx="9213329" cy="68917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149329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3075" name="Picture 3" descr="C:\Users\VS\Desktop\Untitled-3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6416" y="175990"/>
            <a:ext cx="648072" cy="5167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제목 1"/>
          <p:cNvSpPr>
            <a:spLocks noGrp="1"/>
          </p:cNvSpPr>
          <p:nvPr>
            <p:ph type="title" hasCustomPrompt="1"/>
          </p:nvPr>
        </p:nvSpPr>
        <p:spPr>
          <a:xfrm>
            <a:off x="179512" y="44624"/>
            <a:ext cx="5442892" cy="608087"/>
          </a:xfrm>
        </p:spPr>
        <p:txBody>
          <a:bodyPr>
            <a:normAutofit/>
          </a:bodyPr>
          <a:lstStyle>
            <a:lvl1pPr algn="l">
              <a:defRPr sz="2800" b="0">
                <a:solidFill>
                  <a:schemeClr val="tx1"/>
                </a:solidFill>
                <a:effectLst/>
                <a:latin typeface="+mn-ea"/>
                <a:ea typeface="+mn-ea"/>
              </a:defRPr>
            </a:lvl1pPr>
          </a:lstStyle>
          <a:p>
            <a:r>
              <a:rPr lang="en-US" altLang="ko-KR" dirty="0" smtClean="0"/>
              <a:t>01 Master Title</a:t>
            </a:r>
            <a:endParaRPr lang="ko-KR" altLang="en-US" dirty="0"/>
          </a:p>
        </p:txBody>
      </p:sp>
      <p:sp>
        <p:nvSpPr>
          <p:cNvPr id="14" name="모서리가 둥근 직사각형 13"/>
          <p:cNvSpPr/>
          <p:nvPr userDrawn="1"/>
        </p:nvSpPr>
        <p:spPr>
          <a:xfrm>
            <a:off x="107504" y="666750"/>
            <a:ext cx="8928992" cy="6090715"/>
          </a:xfrm>
          <a:prstGeom prst="roundRect">
            <a:avLst>
              <a:gd name="adj" fmla="val 2736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슬라이드 번호 개체 틀 5"/>
          <p:cNvSpPr txBox="1">
            <a:spLocks/>
          </p:cNvSpPr>
          <p:nvPr userDrawn="1"/>
        </p:nvSpPr>
        <p:spPr>
          <a:xfrm>
            <a:off x="6830888" y="638132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ko-KR"/>
            </a:defPPr>
            <a:lvl1pPr marL="0" algn="r" defTabSz="914400" rtl="0" eaLnBrk="1" latinLnBrk="1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93576E81-A56B-480E-A20F-D61CC2AD3A2E}" type="slidenum">
              <a:rPr lang="ko-KR" altLang="en-US" smtClean="0"/>
              <a:pPr>
                <a:defRPr/>
              </a:pPr>
              <a:t>‹#›</a:t>
            </a:fld>
            <a:endParaRPr lang="ko-KR" altLang="en-US" dirty="0"/>
          </a:p>
        </p:txBody>
      </p:sp>
      <p:sp>
        <p:nvSpPr>
          <p:cNvPr id="17" name="텍스트 개체 틀 8"/>
          <p:cNvSpPr>
            <a:spLocks noGrp="1"/>
          </p:cNvSpPr>
          <p:nvPr>
            <p:ph type="body" sz="quarter" idx="10" hasCustomPrompt="1"/>
          </p:nvPr>
        </p:nvSpPr>
        <p:spPr>
          <a:xfrm>
            <a:off x="660276" y="892622"/>
            <a:ext cx="7363148" cy="520154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ko-KR" altLang="en-US" sz="2800" b="0" baseline="0" dirty="0">
                <a:solidFill>
                  <a:schemeClr val="tx1"/>
                </a:solidFill>
                <a:effectLst/>
                <a:latin typeface="+mn-ea"/>
                <a:cs typeface="+mj-cs"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altLang="ko-KR" dirty="0" smtClean="0"/>
              <a:t>TEXT STYLE EDIT</a:t>
            </a:r>
            <a:endParaRPr lang="ko-KR" altLang="en-US" dirty="0"/>
          </a:p>
        </p:txBody>
      </p:sp>
      <p:sp>
        <p:nvSpPr>
          <p:cNvPr id="9" name="텍스트 개체 틀 8"/>
          <p:cNvSpPr>
            <a:spLocks noGrp="1"/>
          </p:cNvSpPr>
          <p:nvPr>
            <p:ph type="body" sz="quarter" idx="13" hasCustomPrompt="1"/>
          </p:nvPr>
        </p:nvSpPr>
        <p:spPr>
          <a:xfrm>
            <a:off x="6444208" y="146398"/>
            <a:ext cx="1907146" cy="330274"/>
          </a:xfrm>
        </p:spPr>
        <p:txBody>
          <a:bodyPr anchor="b">
            <a:noAutofit/>
          </a:bodyPr>
          <a:lstStyle>
            <a:lvl1pPr marL="0" indent="0" algn="r">
              <a:buNone/>
              <a:defRPr sz="1300" baseline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defRPr>
            </a:lvl1pPr>
            <a:lvl2pPr>
              <a:defRPr sz="2000">
                <a:latin typeface="HY중고딕" pitchFamily="18" charset="-127"/>
                <a:ea typeface="HY중고딕" pitchFamily="18" charset="-127"/>
              </a:defRPr>
            </a:lvl2pPr>
            <a:lvl3pPr>
              <a:defRPr sz="2000">
                <a:latin typeface="HY중고딕" pitchFamily="18" charset="-127"/>
                <a:ea typeface="HY중고딕" pitchFamily="18" charset="-127"/>
              </a:defRPr>
            </a:lvl3pPr>
            <a:lvl4pPr>
              <a:defRPr sz="2000">
                <a:latin typeface="HY중고딕" pitchFamily="18" charset="-127"/>
                <a:ea typeface="HY중고딕" pitchFamily="18" charset="-127"/>
              </a:defRPr>
            </a:lvl4pPr>
            <a:lvl5pPr>
              <a:defRPr sz="2000">
                <a:latin typeface="HY중고딕" pitchFamily="18" charset="-127"/>
                <a:ea typeface="HY중고딕" pitchFamily="18" charset="-127"/>
              </a:defRPr>
            </a:lvl5pPr>
          </a:lstStyle>
          <a:p>
            <a:pPr lvl="0"/>
            <a:r>
              <a:rPr lang="en-US" altLang="ko-KR" dirty="0" smtClean="0"/>
              <a:t>1 My Everyday Life</a:t>
            </a:r>
            <a:endParaRPr lang="ko-KR" altLang="en-US" dirty="0"/>
          </a:p>
        </p:txBody>
      </p:sp>
      <p:sp>
        <p:nvSpPr>
          <p:cNvPr id="12" name="모서리가 둥근 직사각형 11"/>
          <p:cNvSpPr/>
          <p:nvPr userDrawn="1"/>
        </p:nvSpPr>
        <p:spPr>
          <a:xfrm>
            <a:off x="179511" y="742951"/>
            <a:ext cx="8783514" cy="5905500"/>
          </a:xfrm>
          <a:prstGeom prst="roundRect">
            <a:avLst>
              <a:gd name="adj" fmla="val 1954"/>
            </a:avLst>
          </a:prstGeom>
          <a:noFill/>
          <a:ln>
            <a:solidFill>
              <a:schemeClr val="bg2">
                <a:lumMod val="5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008565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0" y="0"/>
            <a:ext cx="9142413" cy="6856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16639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473817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01E7B8-11DE-41B3-AD88-1B5ED4077A8D}" type="datetimeFigureOut">
              <a:rPr lang="ko-KR" altLang="en-US" smtClean="0"/>
              <a:pPr/>
              <a:t>2018-05-08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1A9A52-06C3-4ADD-8B4D-9568882326B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162648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7" r:id="rId2"/>
    <p:sldLayoutId id="2147483649" r:id="rId3"/>
    <p:sldLayoutId id="2147483655" r:id="rId4"/>
    <p:sldLayoutId id="2147483656" r:id="rId5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순서도: 대체 처리 11"/>
          <p:cNvSpPr/>
          <p:nvPr/>
        </p:nvSpPr>
        <p:spPr>
          <a:xfrm>
            <a:off x="6156176" y="121295"/>
            <a:ext cx="2952328" cy="643409"/>
          </a:xfrm>
          <a:prstGeom prst="flowChartAlternateProcess">
            <a:avLst/>
          </a:prstGeom>
          <a:solidFill>
            <a:srgbClr val="FF00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sz="2800" dirty="0" smtClean="0">
                <a:solidFill>
                  <a:srgbClr val="FFFF00"/>
                </a:solidFill>
                <a:latin typeface="HY강B" pitchFamily="18" charset="-127"/>
                <a:ea typeface="HY강B" pitchFamily="18" charset="-127"/>
              </a:rPr>
              <a:t>중등 영어 </a:t>
            </a:r>
            <a:r>
              <a:rPr lang="en-US" altLang="ko-KR" sz="2800" dirty="0" smtClean="0">
                <a:solidFill>
                  <a:srgbClr val="FFFF00"/>
                </a:solidFill>
                <a:latin typeface="HY강B" pitchFamily="18" charset="-127"/>
                <a:ea typeface="HY강B" pitchFamily="18" charset="-127"/>
              </a:rPr>
              <a:t>2-2</a:t>
            </a:r>
            <a:endParaRPr lang="ko-KR" altLang="en-US" sz="2800" dirty="0">
              <a:solidFill>
                <a:srgbClr val="FFFF00"/>
              </a:solidFill>
              <a:latin typeface="HY강B" pitchFamily="18" charset="-127"/>
              <a:ea typeface="HY강B" pitchFamily="18" charset="-127"/>
            </a:endParaRPr>
          </a:p>
        </p:txBody>
      </p:sp>
      <p:grpSp>
        <p:nvGrpSpPr>
          <p:cNvPr id="199" name="그룹 198"/>
          <p:cNvGrpSpPr/>
          <p:nvPr/>
        </p:nvGrpSpPr>
        <p:grpSpPr>
          <a:xfrm rot="19910012">
            <a:off x="4309324" y="757556"/>
            <a:ext cx="4629349" cy="4950224"/>
            <a:chOff x="3198010" y="764704"/>
            <a:chExt cx="5894354" cy="6036984"/>
          </a:xfrm>
        </p:grpSpPr>
        <p:grpSp>
          <p:nvGrpSpPr>
            <p:cNvPr id="48" name="그룹 47"/>
            <p:cNvGrpSpPr/>
            <p:nvPr/>
          </p:nvGrpSpPr>
          <p:grpSpPr>
            <a:xfrm>
              <a:off x="5436096" y="764704"/>
              <a:ext cx="1302991" cy="2868632"/>
              <a:chOff x="6300192" y="768600"/>
              <a:chExt cx="1634480" cy="3380479"/>
            </a:xfrm>
          </p:grpSpPr>
          <p:grpSp>
            <p:nvGrpSpPr>
              <p:cNvPr id="49" name="그룹 48"/>
              <p:cNvGrpSpPr/>
              <p:nvPr/>
            </p:nvGrpSpPr>
            <p:grpSpPr>
              <a:xfrm>
                <a:off x="6740624" y="768600"/>
                <a:ext cx="783704" cy="692012"/>
                <a:chOff x="3788296" y="1824578"/>
                <a:chExt cx="783704" cy="692012"/>
              </a:xfrm>
            </p:grpSpPr>
            <p:sp>
              <p:nvSpPr>
                <p:cNvPr id="60" name="이등변 삼각형 59"/>
                <p:cNvSpPr/>
                <p:nvPr/>
              </p:nvSpPr>
              <p:spPr>
                <a:xfrm>
                  <a:off x="3995936" y="1824578"/>
                  <a:ext cx="360040" cy="308278"/>
                </a:xfrm>
                <a:prstGeom prst="triangl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FF00"/>
                    </a:solidFill>
                  </a:endParaRPr>
                </a:p>
              </p:txBody>
            </p:sp>
            <p:sp>
              <p:nvSpPr>
                <p:cNvPr id="61" name="이등변 삼각형 60"/>
                <p:cNvSpPr/>
                <p:nvPr/>
              </p:nvSpPr>
              <p:spPr>
                <a:xfrm>
                  <a:off x="4211960" y="2208312"/>
                  <a:ext cx="360040" cy="308278"/>
                </a:xfrm>
                <a:prstGeom prst="triangl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FF00"/>
                    </a:solidFill>
                  </a:endParaRPr>
                </a:p>
              </p:txBody>
            </p:sp>
            <p:sp>
              <p:nvSpPr>
                <p:cNvPr id="62" name="이등변 삼각형 61"/>
                <p:cNvSpPr/>
                <p:nvPr/>
              </p:nvSpPr>
              <p:spPr>
                <a:xfrm>
                  <a:off x="3788296" y="2208312"/>
                  <a:ext cx="360040" cy="308278"/>
                </a:xfrm>
                <a:prstGeom prst="triangl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FF00"/>
                    </a:solidFill>
                  </a:endParaRPr>
                </a:p>
              </p:txBody>
            </p:sp>
          </p:grpSp>
          <p:grpSp>
            <p:nvGrpSpPr>
              <p:cNvPr id="50" name="그룹 49"/>
              <p:cNvGrpSpPr/>
              <p:nvPr/>
            </p:nvGrpSpPr>
            <p:grpSpPr>
              <a:xfrm>
                <a:off x="6516216" y="1580934"/>
                <a:ext cx="1224136" cy="216024"/>
                <a:chOff x="6516216" y="1580934"/>
                <a:chExt cx="1224136" cy="216024"/>
              </a:xfrm>
            </p:grpSpPr>
            <p:sp>
              <p:nvSpPr>
                <p:cNvPr id="58" name="타원 57"/>
                <p:cNvSpPr/>
                <p:nvPr/>
              </p:nvSpPr>
              <p:spPr>
                <a:xfrm>
                  <a:off x="6516216" y="1580934"/>
                  <a:ext cx="216024" cy="216024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  <p:sp>
              <p:nvSpPr>
                <p:cNvPr id="59" name="타원 58"/>
                <p:cNvSpPr/>
                <p:nvPr/>
              </p:nvSpPr>
              <p:spPr>
                <a:xfrm>
                  <a:off x="7524328" y="1580934"/>
                  <a:ext cx="216024" cy="216024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</p:grpSp>
          <p:grpSp>
            <p:nvGrpSpPr>
              <p:cNvPr id="51" name="그룹 50"/>
              <p:cNvGrpSpPr/>
              <p:nvPr/>
            </p:nvGrpSpPr>
            <p:grpSpPr>
              <a:xfrm>
                <a:off x="6948264" y="3068960"/>
                <a:ext cx="432048" cy="1080119"/>
                <a:chOff x="3995936" y="4365105"/>
                <a:chExt cx="432048" cy="1080119"/>
              </a:xfrm>
            </p:grpSpPr>
            <p:sp>
              <p:nvSpPr>
                <p:cNvPr id="56" name="순서도: 지연 55"/>
                <p:cNvSpPr/>
                <p:nvPr/>
              </p:nvSpPr>
              <p:spPr>
                <a:xfrm rot="5400000">
                  <a:off x="3923928" y="4941168"/>
                  <a:ext cx="576064" cy="432048"/>
                </a:xfrm>
                <a:prstGeom prst="flowChartDelay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  <p:sp>
              <p:nvSpPr>
                <p:cNvPr id="57" name="순서도: 지연 56"/>
                <p:cNvSpPr/>
                <p:nvPr/>
              </p:nvSpPr>
              <p:spPr>
                <a:xfrm rot="16200000">
                  <a:off x="3923928" y="4437113"/>
                  <a:ext cx="576064" cy="432048"/>
                </a:xfrm>
                <a:prstGeom prst="flowChartDelay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</p:grpSp>
          <p:grpSp>
            <p:nvGrpSpPr>
              <p:cNvPr id="52" name="그룹 51"/>
              <p:cNvGrpSpPr/>
              <p:nvPr/>
            </p:nvGrpSpPr>
            <p:grpSpPr>
              <a:xfrm>
                <a:off x="6300192" y="1940974"/>
                <a:ext cx="1634480" cy="995771"/>
                <a:chOff x="6300192" y="1940974"/>
                <a:chExt cx="1634480" cy="995771"/>
              </a:xfrm>
            </p:grpSpPr>
            <p:sp>
              <p:nvSpPr>
                <p:cNvPr id="53" name="타원 52"/>
                <p:cNvSpPr/>
                <p:nvPr/>
              </p:nvSpPr>
              <p:spPr>
                <a:xfrm>
                  <a:off x="6300192" y="1942697"/>
                  <a:ext cx="533476" cy="515821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  <p:sp>
              <p:nvSpPr>
                <p:cNvPr id="54" name="타원 53"/>
                <p:cNvSpPr/>
                <p:nvPr/>
              </p:nvSpPr>
              <p:spPr>
                <a:xfrm>
                  <a:off x="7401196" y="1940974"/>
                  <a:ext cx="533476" cy="515821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  <p:sp>
              <p:nvSpPr>
                <p:cNvPr id="55" name="타원 54"/>
                <p:cNvSpPr/>
                <p:nvPr/>
              </p:nvSpPr>
              <p:spPr>
                <a:xfrm>
                  <a:off x="6832857" y="2420924"/>
                  <a:ext cx="533476" cy="515821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</p:grpSp>
        </p:grpSp>
        <p:grpSp>
          <p:nvGrpSpPr>
            <p:cNvPr id="124" name="그룹 123"/>
            <p:cNvGrpSpPr/>
            <p:nvPr/>
          </p:nvGrpSpPr>
          <p:grpSpPr>
            <a:xfrm rot="10800000">
              <a:off x="5508105" y="3933056"/>
              <a:ext cx="1302991" cy="2868632"/>
              <a:chOff x="6300192" y="768600"/>
              <a:chExt cx="1634480" cy="3380479"/>
            </a:xfrm>
          </p:grpSpPr>
          <p:grpSp>
            <p:nvGrpSpPr>
              <p:cNvPr id="125" name="그룹 124"/>
              <p:cNvGrpSpPr/>
              <p:nvPr/>
            </p:nvGrpSpPr>
            <p:grpSpPr>
              <a:xfrm>
                <a:off x="6740624" y="768600"/>
                <a:ext cx="783704" cy="692012"/>
                <a:chOff x="3788296" y="1824578"/>
                <a:chExt cx="783704" cy="692012"/>
              </a:xfrm>
            </p:grpSpPr>
            <p:sp>
              <p:nvSpPr>
                <p:cNvPr id="136" name="이등변 삼각형 135"/>
                <p:cNvSpPr/>
                <p:nvPr/>
              </p:nvSpPr>
              <p:spPr>
                <a:xfrm>
                  <a:off x="3995936" y="1824578"/>
                  <a:ext cx="360040" cy="308278"/>
                </a:xfrm>
                <a:prstGeom prst="triangl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FF00"/>
                    </a:solidFill>
                  </a:endParaRPr>
                </a:p>
              </p:txBody>
            </p:sp>
            <p:sp>
              <p:nvSpPr>
                <p:cNvPr id="137" name="이등변 삼각형 136"/>
                <p:cNvSpPr/>
                <p:nvPr/>
              </p:nvSpPr>
              <p:spPr>
                <a:xfrm>
                  <a:off x="4211960" y="2208312"/>
                  <a:ext cx="360040" cy="308278"/>
                </a:xfrm>
                <a:prstGeom prst="triangl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FF00"/>
                    </a:solidFill>
                  </a:endParaRPr>
                </a:p>
              </p:txBody>
            </p:sp>
            <p:sp>
              <p:nvSpPr>
                <p:cNvPr id="138" name="이등변 삼각형 137"/>
                <p:cNvSpPr/>
                <p:nvPr/>
              </p:nvSpPr>
              <p:spPr>
                <a:xfrm>
                  <a:off x="3788296" y="2208312"/>
                  <a:ext cx="360040" cy="308278"/>
                </a:xfrm>
                <a:prstGeom prst="triangl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FF00"/>
                    </a:solidFill>
                  </a:endParaRPr>
                </a:p>
              </p:txBody>
            </p:sp>
          </p:grpSp>
          <p:grpSp>
            <p:nvGrpSpPr>
              <p:cNvPr id="126" name="그룹 125"/>
              <p:cNvGrpSpPr/>
              <p:nvPr/>
            </p:nvGrpSpPr>
            <p:grpSpPr>
              <a:xfrm>
                <a:off x="6516216" y="1580934"/>
                <a:ext cx="1224136" cy="216024"/>
                <a:chOff x="6516216" y="1580934"/>
                <a:chExt cx="1224136" cy="216024"/>
              </a:xfrm>
            </p:grpSpPr>
            <p:sp>
              <p:nvSpPr>
                <p:cNvPr id="134" name="타원 133"/>
                <p:cNvSpPr/>
                <p:nvPr/>
              </p:nvSpPr>
              <p:spPr>
                <a:xfrm>
                  <a:off x="6516216" y="1580934"/>
                  <a:ext cx="216024" cy="216024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  <p:sp>
              <p:nvSpPr>
                <p:cNvPr id="135" name="타원 134"/>
                <p:cNvSpPr/>
                <p:nvPr/>
              </p:nvSpPr>
              <p:spPr>
                <a:xfrm>
                  <a:off x="7524328" y="1580934"/>
                  <a:ext cx="216024" cy="216024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</p:grpSp>
          <p:grpSp>
            <p:nvGrpSpPr>
              <p:cNvPr id="127" name="그룹 126"/>
              <p:cNvGrpSpPr/>
              <p:nvPr/>
            </p:nvGrpSpPr>
            <p:grpSpPr>
              <a:xfrm>
                <a:off x="6948264" y="3068960"/>
                <a:ext cx="432048" cy="1080119"/>
                <a:chOff x="3995936" y="4365105"/>
                <a:chExt cx="432048" cy="1080119"/>
              </a:xfrm>
            </p:grpSpPr>
            <p:sp>
              <p:nvSpPr>
                <p:cNvPr id="132" name="순서도: 지연 131"/>
                <p:cNvSpPr/>
                <p:nvPr/>
              </p:nvSpPr>
              <p:spPr>
                <a:xfrm rot="5400000">
                  <a:off x="3923928" y="4941168"/>
                  <a:ext cx="576064" cy="432048"/>
                </a:xfrm>
                <a:prstGeom prst="flowChartDelay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  <p:sp>
              <p:nvSpPr>
                <p:cNvPr id="133" name="순서도: 지연 132"/>
                <p:cNvSpPr/>
                <p:nvPr/>
              </p:nvSpPr>
              <p:spPr>
                <a:xfrm rot="16200000">
                  <a:off x="3923928" y="4437113"/>
                  <a:ext cx="576064" cy="432048"/>
                </a:xfrm>
                <a:prstGeom prst="flowChartDelay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</p:grpSp>
          <p:grpSp>
            <p:nvGrpSpPr>
              <p:cNvPr id="128" name="그룹 127"/>
              <p:cNvGrpSpPr/>
              <p:nvPr/>
            </p:nvGrpSpPr>
            <p:grpSpPr>
              <a:xfrm>
                <a:off x="6300192" y="1940974"/>
                <a:ext cx="1634480" cy="995771"/>
                <a:chOff x="6300192" y="1940974"/>
                <a:chExt cx="1634480" cy="995771"/>
              </a:xfrm>
            </p:grpSpPr>
            <p:sp>
              <p:nvSpPr>
                <p:cNvPr id="129" name="타원 128"/>
                <p:cNvSpPr/>
                <p:nvPr/>
              </p:nvSpPr>
              <p:spPr>
                <a:xfrm>
                  <a:off x="6300192" y="1942697"/>
                  <a:ext cx="533476" cy="515821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  <p:sp>
              <p:nvSpPr>
                <p:cNvPr id="130" name="타원 129"/>
                <p:cNvSpPr/>
                <p:nvPr/>
              </p:nvSpPr>
              <p:spPr>
                <a:xfrm>
                  <a:off x="7401196" y="1940974"/>
                  <a:ext cx="533476" cy="515821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  <p:sp>
              <p:nvSpPr>
                <p:cNvPr id="131" name="타원 130"/>
                <p:cNvSpPr/>
                <p:nvPr/>
              </p:nvSpPr>
              <p:spPr>
                <a:xfrm>
                  <a:off x="6832857" y="2420924"/>
                  <a:ext cx="533476" cy="515821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</p:grpSp>
        </p:grpSp>
        <p:grpSp>
          <p:nvGrpSpPr>
            <p:cNvPr id="139" name="그룹 138"/>
            <p:cNvGrpSpPr/>
            <p:nvPr/>
          </p:nvGrpSpPr>
          <p:grpSpPr>
            <a:xfrm rot="14527420">
              <a:off x="3980830" y="3207918"/>
              <a:ext cx="1302991" cy="2868632"/>
              <a:chOff x="6300192" y="768600"/>
              <a:chExt cx="1634480" cy="3380479"/>
            </a:xfrm>
          </p:grpSpPr>
          <p:grpSp>
            <p:nvGrpSpPr>
              <p:cNvPr id="140" name="그룹 139"/>
              <p:cNvGrpSpPr/>
              <p:nvPr/>
            </p:nvGrpSpPr>
            <p:grpSpPr>
              <a:xfrm>
                <a:off x="6740624" y="768600"/>
                <a:ext cx="783704" cy="692012"/>
                <a:chOff x="3788296" y="1824578"/>
                <a:chExt cx="783704" cy="692012"/>
              </a:xfrm>
            </p:grpSpPr>
            <p:sp>
              <p:nvSpPr>
                <p:cNvPr id="151" name="이등변 삼각형 150"/>
                <p:cNvSpPr/>
                <p:nvPr/>
              </p:nvSpPr>
              <p:spPr>
                <a:xfrm>
                  <a:off x="3995936" y="1824578"/>
                  <a:ext cx="360040" cy="308278"/>
                </a:xfrm>
                <a:prstGeom prst="triangl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FF00"/>
                    </a:solidFill>
                  </a:endParaRPr>
                </a:p>
              </p:txBody>
            </p:sp>
            <p:sp>
              <p:nvSpPr>
                <p:cNvPr id="152" name="이등변 삼각형 151"/>
                <p:cNvSpPr/>
                <p:nvPr/>
              </p:nvSpPr>
              <p:spPr>
                <a:xfrm>
                  <a:off x="4211960" y="2208312"/>
                  <a:ext cx="360040" cy="308278"/>
                </a:xfrm>
                <a:prstGeom prst="triangl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FF00"/>
                    </a:solidFill>
                  </a:endParaRPr>
                </a:p>
              </p:txBody>
            </p:sp>
            <p:sp>
              <p:nvSpPr>
                <p:cNvPr id="153" name="이등변 삼각형 152"/>
                <p:cNvSpPr/>
                <p:nvPr/>
              </p:nvSpPr>
              <p:spPr>
                <a:xfrm>
                  <a:off x="3788296" y="2208312"/>
                  <a:ext cx="360040" cy="308278"/>
                </a:xfrm>
                <a:prstGeom prst="triangl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FF00"/>
                    </a:solidFill>
                  </a:endParaRPr>
                </a:p>
              </p:txBody>
            </p:sp>
          </p:grpSp>
          <p:grpSp>
            <p:nvGrpSpPr>
              <p:cNvPr id="141" name="그룹 140"/>
              <p:cNvGrpSpPr/>
              <p:nvPr/>
            </p:nvGrpSpPr>
            <p:grpSpPr>
              <a:xfrm>
                <a:off x="6516216" y="1580934"/>
                <a:ext cx="1224136" cy="216024"/>
                <a:chOff x="6516216" y="1580934"/>
                <a:chExt cx="1224136" cy="216024"/>
              </a:xfrm>
            </p:grpSpPr>
            <p:sp>
              <p:nvSpPr>
                <p:cNvPr id="149" name="타원 148"/>
                <p:cNvSpPr/>
                <p:nvPr/>
              </p:nvSpPr>
              <p:spPr>
                <a:xfrm>
                  <a:off x="6516216" y="1580934"/>
                  <a:ext cx="216024" cy="216024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  <p:sp>
              <p:nvSpPr>
                <p:cNvPr id="150" name="타원 149"/>
                <p:cNvSpPr/>
                <p:nvPr/>
              </p:nvSpPr>
              <p:spPr>
                <a:xfrm>
                  <a:off x="7524328" y="1580934"/>
                  <a:ext cx="216024" cy="216024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</p:grpSp>
          <p:grpSp>
            <p:nvGrpSpPr>
              <p:cNvPr id="142" name="그룹 141"/>
              <p:cNvGrpSpPr/>
              <p:nvPr/>
            </p:nvGrpSpPr>
            <p:grpSpPr>
              <a:xfrm>
                <a:off x="6948264" y="3068960"/>
                <a:ext cx="432048" cy="1080119"/>
                <a:chOff x="3995936" y="4365105"/>
                <a:chExt cx="432048" cy="1080119"/>
              </a:xfrm>
            </p:grpSpPr>
            <p:sp>
              <p:nvSpPr>
                <p:cNvPr id="147" name="순서도: 지연 146"/>
                <p:cNvSpPr/>
                <p:nvPr/>
              </p:nvSpPr>
              <p:spPr>
                <a:xfrm rot="5400000">
                  <a:off x="3923928" y="4941168"/>
                  <a:ext cx="576064" cy="432048"/>
                </a:xfrm>
                <a:prstGeom prst="flowChartDelay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  <p:sp>
              <p:nvSpPr>
                <p:cNvPr id="148" name="순서도: 지연 147"/>
                <p:cNvSpPr/>
                <p:nvPr/>
              </p:nvSpPr>
              <p:spPr>
                <a:xfrm rot="16200000">
                  <a:off x="3923928" y="4437113"/>
                  <a:ext cx="576064" cy="432048"/>
                </a:xfrm>
                <a:prstGeom prst="flowChartDelay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</p:grpSp>
          <p:grpSp>
            <p:nvGrpSpPr>
              <p:cNvPr id="143" name="그룹 142"/>
              <p:cNvGrpSpPr/>
              <p:nvPr/>
            </p:nvGrpSpPr>
            <p:grpSpPr>
              <a:xfrm>
                <a:off x="6300192" y="1940974"/>
                <a:ext cx="1634480" cy="995771"/>
                <a:chOff x="6300192" y="1940974"/>
                <a:chExt cx="1634480" cy="995771"/>
              </a:xfrm>
            </p:grpSpPr>
            <p:sp>
              <p:nvSpPr>
                <p:cNvPr id="144" name="타원 143"/>
                <p:cNvSpPr/>
                <p:nvPr/>
              </p:nvSpPr>
              <p:spPr>
                <a:xfrm>
                  <a:off x="6300192" y="1942697"/>
                  <a:ext cx="533476" cy="515821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  <p:sp>
              <p:nvSpPr>
                <p:cNvPr id="145" name="타원 144"/>
                <p:cNvSpPr/>
                <p:nvPr/>
              </p:nvSpPr>
              <p:spPr>
                <a:xfrm>
                  <a:off x="7401196" y="1940974"/>
                  <a:ext cx="533476" cy="515821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  <p:sp>
              <p:nvSpPr>
                <p:cNvPr id="146" name="타원 145"/>
                <p:cNvSpPr/>
                <p:nvPr/>
              </p:nvSpPr>
              <p:spPr>
                <a:xfrm>
                  <a:off x="6832857" y="2420924"/>
                  <a:ext cx="533476" cy="515821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</p:grpSp>
        </p:grpSp>
        <p:grpSp>
          <p:nvGrpSpPr>
            <p:cNvPr id="154" name="그룹 153"/>
            <p:cNvGrpSpPr/>
            <p:nvPr/>
          </p:nvGrpSpPr>
          <p:grpSpPr>
            <a:xfrm rot="18307766">
              <a:off x="4028294" y="1500609"/>
              <a:ext cx="1302991" cy="2868632"/>
              <a:chOff x="6300192" y="768600"/>
              <a:chExt cx="1634480" cy="3380479"/>
            </a:xfrm>
          </p:grpSpPr>
          <p:grpSp>
            <p:nvGrpSpPr>
              <p:cNvPr id="155" name="그룹 154"/>
              <p:cNvGrpSpPr/>
              <p:nvPr/>
            </p:nvGrpSpPr>
            <p:grpSpPr>
              <a:xfrm>
                <a:off x="6740624" y="768600"/>
                <a:ext cx="783704" cy="692012"/>
                <a:chOff x="3788296" y="1824578"/>
                <a:chExt cx="783704" cy="692012"/>
              </a:xfrm>
            </p:grpSpPr>
            <p:sp>
              <p:nvSpPr>
                <p:cNvPr id="166" name="이등변 삼각형 165"/>
                <p:cNvSpPr/>
                <p:nvPr/>
              </p:nvSpPr>
              <p:spPr>
                <a:xfrm>
                  <a:off x="3995936" y="1824578"/>
                  <a:ext cx="360040" cy="308278"/>
                </a:xfrm>
                <a:prstGeom prst="triangl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FF00"/>
                    </a:solidFill>
                  </a:endParaRPr>
                </a:p>
              </p:txBody>
            </p:sp>
            <p:sp>
              <p:nvSpPr>
                <p:cNvPr id="167" name="이등변 삼각형 166"/>
                <p:cNvSpPr/>
                <p:nvPr/>
              </p:nvSpPr>
              <p:spPr>
                <a:xfrm>
                  <a:off x="4211960" y="2208312"/>
                  <a:ext cx="360040" cy="308278"/>
                </a:xfrm>
                <a:prstGeom prst="triangl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FF00"/>
                    </a:solidFill>
                  </a:endParaRPr>
                </a:p>
              </p:txBody>
            </p:sp>
            <p:sp>
              <p:nvSpPr>
                <p:cNvPr id="168" name="이등변 삼각형 167"/>
                <p:cNvSpPr/>
                <p:nvPr/>
              </p:nvSpPr>
              <p:spPr>
                <a:xfrm>
                  <a:off x="3788296" y="2208312"/>
                  <a:ext cx="360040" cy="308278"/>
                </a:xfrm>
                <a:prstGeom prst="triangl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FF00"/>
                    </a:solidFill>
                  </a:endParaRPr>
                </a:p>
              </p:txBody>
            </p:sp>
          </p:grpSp>
          <p:grpSp>
            <p:nvGrpSpPr>
              <p:cNvPr id="156" name="그룹 155"/>
              <p:cNvGrpSpPr/>
              <p:nvPr/>
            </p:nvGrpSpPr>
            <p:grpSpPr>
              <a:xfrm>
                <a:off x="6516216" y="1580934"/>
                <a:ext cx="1224136" cy="216024"/>
                <a:chOff x="6516216" y="1580934"/>
                <a:chExt cx="1224136" cy="216024"/>
              </a:xfrm>
            </p:grpSpPr>
            <p:sp>
              <p:nvSpPr>
                <p:cNvPr id="164" name="타원 163"/>
                <p:cNvSpPr/>
                <p:nvPr/>
              </p:nvSpPr>
              <p:spPr>
                <a:xfrm>
                  <a:off x="6516216" y="1580934"/>
                  <a:ext cx="216024" cy="216024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  <p:sp>
              <p:nvSpPr>
                <p:cNvPr id="165" name="타원 164"/>
                <p:cNvSpPr/>
                <p:nvPr/>
              </p:nvSpPr>
              <p:spPr>
                <a:xfrm>
                  <a:off x="7524328" y="1580934"/>
                  <a:ext cx="216024" cy="216024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</p:grpSp>
          <p:grpSp>
            <p:nvGrpSpPr>
              <p:cNvPr id="157" name="그룹 156"/>
              <p:cNvGrpSpPr/>
              <p:nvPr/>
            </p:nvGrpSpPr>
            <p:grpSpPr>
              <a:xfrm>
                <a:off x="6948264" y="3068960"/>
                <a:ext cx="432048" cy="1080119"/>
                <a:chOff x="3995936" y="4365105"/>
                <a:chExt cx="432048" cy="1080119"/>
              </a:xfrm>
            </p:grpSpPr>
            <p:sp>
              <p:nvSpPr>
                <p:cNvPr id="162" name="순서도: 지연 161"/>
                <p:cNvSpPr/>
                <p:nvPr/>
              </p:nvSpPr>
              <p:spPr>
                <a:xfrm rot="5400000">
                  <a:off x="3923928" y="4941168"/>
                  <a:ext cx="576064" cy="432048"/>
                </a:xfrm>
                <a:prstGeom prst="flowChartDelay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  <p:sp>
              <p:nvSpPr>
                <p:cNvPr id="163" name="순서도: 지연 162"/>
                <p:cNvSpPr/>
                <p:nvPr/>
              </p:nvSpPr>
              <p:spPr>
                <a:xfrm rot="16200000">
                  <a:off x="3923928" y="4437113"/>
                  <a:ext cx="576064" cy="432048"/>
                </a:xfrm>
                <a:prstGeom prst="flowChartDelay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</p:grpSp>
          <p:grpSp>
            <p:nvGrpSpPr>
              <p:cNvPr id="158" name="그룹 157"/>
              <p:cNvGrpSpPr/>
              <p:nvPr/>
            </p:nvGrpSpPr>
            <p:grpSpPr>
              <a:xfrm>
                <a:off x="6300192" y="1940974"/>
                <a:ext cx="1634480" cy="995771"/>
                <a:chOff x="6300192" y="1940974"/>
                <a:chExt cx="1634480" cy="995771"/>
              </a:xfrm>
            </p:grpSpPr>
            <p:sp>
              <p:nvSpPr>
                <p:cNvPr id="159" name="타원 158"/>
                <p:cNvSpPr/>
                <p:nvPr/>
              </p:nvSpPr>
              <p:spPr>
                <a:xfrm>
                  <a:off x="6300192" y="1942697"/>
                  <a:ext cx="533476" cy="515821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  <p:sp>
              <p:nvSpPr>
                <p:cNvPr id="160" name="타원 159"/>
                <p:cNvSpPr/>
                <p:nvPr/>
              </p:nvSpPr>
              <p:spPr>
                <a:xfrm>
                  <a:off x="7401196" y="1940974"/>
                  <a:ext cx="533476" cy="515821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  <p:sp>
              <p:nvSpPr>
                <p:cNvPr id="161" name="타원 160"/>
                <p:cNvSpPr/>
                <p:nvPr/>
              </p:nvSpPr>
              <p:spPr>
                <a:xfrm>
                  <a:off x="6832857" y="2420924"/>
                  <a:ext cx="533476" cy="515821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</p:grpSp>
        </p:grpSp>
        <p:grpSp>
          <p:nvGrpSpPr>
            <p:cNvPr id="169" name="그룹 168"/>
            <p:cNvGrpSpPr/>
            <p:nvPr/>
          </p:nvGrpSpPr>
          <p:grpSpPr>
            <a:xfrm rot="3420074">
              <a:off x="6909980" y="1459215"/>
              <a:ext cx="1302991" cy="2868632"/>
              <a:chOff x="6300192" y="768600"/>
              <a:chExt cx="1634480" cy="3380479"/>
            </a:xfrm>
          </p:grpSpPr>
          <p:grpSp>
            <p:nvGrpSpPr>
              <p:cNvPr id="170" name="그룹 169"/>
              <p:cNvGrpSpPr/>
              <p:nvPr/>
            </p:nvGrpSpPr>
            <p:grpSpPr>
              <a:xfrm>
                <a:off x="6740624" y="768600"/>
                <a:ext cx="783704" cy="692012"/>
                <a:chOff x="3788296" y="1824578"/>
                <a:chExt cx="783704" cy="692012"/>
              </a:xfrm>
            </p:grpSpPr>
            <p:sp>
              <p:nvSpPr>
                <p:cNvPr id="181" name="이등변 삼각형 180"/>
                <p:cNvSpPr/>
                <p:nvPr/>
              </p:nvSpPr>
              <p:spPr>
                <a:xfrm>
                  <a:off x="3995936" y="1824578"/>
                  <a:ext cx="360040" cy="308278"/>
                </a:xfrm>
                <a:prstGeom prst="triangl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FF00"/>
                    </a:solidFill>
                  </a:endParaRPr>
                </a:p>
              </p:txBody>
            </p:sp>
            <p:sp>
              <p:nvSpPr>
                <p:cNvPr id="182" name="이등변 삼각형 181"/>
                <p:cNvSpPr/>
                <p:nvPr/>
              </p:nvSpPr>
              <p:spPr>
                <a:xfrm>
                  <a:off x="4211960" y="2208312"/>
                  <a:ext cx="360040" cy="308278"/>
                </a:xfrm>
                <a:prstGeom prst="triangl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FF00"/>
                    </a:solidFill>
                  </a:endParaRPr>
                </a:p>
              </p:txBody>
            </p:sp>
            <p:sp>
              <p:nvSpPr>
                <p:cNvPr id="183" name="이등변 삼각형 182"/>
                <p:cNvSpPr/>
                <p:nvPr/>
              </p:nvSpPr>
              <p:spPr>
                <a:xfrm>
                  <a:off x="3788296" y="2208312"/>
                  <a:ext cx="360040" cy="308278"/>
                </a:xfrm>
                <a:prstGeom prst="triangl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FF00"/>
                    </a:solidFill>
                  </a:endParaRPr>
                </a:p>
              </p:txBody>
            </p:sp>
          </p:grpSp>
          <p:grpSp>
            <p:nvGrpSpPr>
              <p:cNvPr id="171" name="그룹 170"/>
              <p:cNvGrpSpPr/>
              <p:nvPr/>
            </p:nvGrpSpPr>
            <p:grpSpPr>
              <a:xfrm>
                <a:off x="6516216" y="1580934"/>
                <a:ext cx="1224136" cy="216024"/>
                <a:chOff x="6516216" y="1580934"/>
                <a:chExt cx="1224136" cy="216024"/>
              </a:xfrm>
            </p:grpSpPr>
            <p:sp>
              <p:nvSpPr>
                <p:cNvPr id="179" name="타원 178"/>
                <p:cNvSpPr/>
                <p:nvPr/>
              </p:nvSpPr>
              <p:spPr>
                <a:xfrm>
                  <a:off x="6516216" y="1580934"/>
                  <a:ext cx="216024" cy="216024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  <p:sp>
              <p:nvSpPr>
                <p:cNvPr id="180" name="타원 179"/>
                <p:cNvSpPr/>
                <p:nvPr/>
              </p:nvSpPr>
              <p:spPr>
                <a:xfrm>
                  <a:off x="7524328" y="1580934"/>
                  <a:ext cx="216024" cy="216024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</p:grpSp>
          <p:grpSp>
            <p:nvGrpSpPr>
              <p:cNvPr id="172" name="그룹 171"/>
              <p:cNvGrpSpPr/>
              <p:nvPr/>
            </p:nvGrpSpPr>
            <p:grpSpPr>
              <a:xfrm>
                <a:off x="6948264" y="3068960"/>
                <a:ext cx="432048" cy="1080119"/>
                <a:chOff x="3995936" y="4365105"/>
                <a:chExt cx="432048" cy="1080119"/>
              </a:xfrm>
            </p:grpSpPr>
            <p:sp>
              <p:nvSpPr>
                <p:cNvPr id="177" name="순서도: 지연 176"/>
                <p:cNvSpPr/>
                <p:nvPr/>
              </p:nvSpPr>
              <p:spPr>
                <a:xfrm rot="5400000">
                  <a:off x="3923928" y="4941168"/>
                  <a:ext cx="576064" cy="432048"/>
                </a:xfrm>
                <a:prstGeom prst="flowChartDelay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  <p:sp>
              <p:nvSpPr>
                <p:cNvPr id="178" name="순서도: 지연 177"/>
                <p:cNvSpPr/>
                <p:nvPr/>
              </p:nvSpPr>
              <p:spPr>
                <a:xfrm rot="16200000">
                  <a:off x="3923928" y="4437113"/>
                  <a:ext cx="576064" cy="432048"/>
                </a:xfrm>
                <a:prstGeom prst="flowChartDelay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</p:grpSp>
          <p:grpSp>
            <p:nvGrpSpPr>
              <p:cNvPr id="173" name="그룹 172"/>
              <p:cNvGrpSpPr/>
              <p:nvPr/>
            </p:nvGrpSpPr>
            <p:grpSpPr>
              <a:xfrm>
                <a:off x="6300192" y="1940974"/>
                <a:ext cx="1634480" cy="995771"/>
                <a:chOff x="6300192" y="1940974"/>
                <a:chExt cx="1634480" cy="995771"/>
              </a:xfrm>
            </p:grpSpPr>
            <p:sp>
              <p:nvSpPr>
                <p:cNvPr id="174" name="타원 173"/>
                <p:cNvSpPr/>
                <p:nvPr/>
              </p:nvSpPr>
              <p:spPr>
                <a:xfrm>
                  <a:off x="6300192" y="1942697"/>
                  <a:ext cx="533476" cy="515821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  <p:sp>
              <p:nvSpPr>
                <p:cNvPr id="175" name="타원 174"/>
                <p:cNvSpPr/>
                <p:nvPr/>
              </p:nvSpPr>
              <p:spPr>
                <a:xfrm>
                  <a:off x="7401196" y="1940974"/>
                  <a:ext cx="533476" cy="515821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  <p:sp>
              <p:nvSpPr>
                <p:cNvPr id="176" name="타원 175"/>
                <p:cNvSpPr/>
                <p:nvPr/>
              </p:nvSpPr>
              <p:spPr>
                <a:xfrm>
                  <a:off x="6832857" y="2420924"/>
                  <a:ext cx="533476" cy="515821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</p:grpSp>
        </p:grpSp>
        <p:grpSp>
          <p:nvGrpSpPr>
            <p:cNvPr id="184" name="그룹 183"/>
            <p:cNvGrpSpPr/>
            <p:nvPr/>
          </p:nvGrpSpPr>
          <p:grpSpPr>
            <a:xfrm rot="7013989">
              <a:off x="7006552" y="3133200"/>
              <a:ext cx="1302991" cy="2868632"/>
              <a:chOff x="6300192" y="768600"/>
              <a:chExt cx="1634480" cy="3380479"/>
            </a:xfrm>
          </p:grpSpPr>
          <p:grpSp>
            <p:nvGrpSpPr>
              <p:cNvPr id="185" name="그룹 184"/>
              <p:cNvGrpSpPr/>
              <p:nvPr/>
            </p:nvGrpSpPr>
            <p:grpSpPr>
              <a:xfrm>
                <a:off x="6740624" y="768600"/>
                <a:ext cx="783704" cy="692012"/>
                <a:chOff x="3788296" y="1824578"/>
                <a:chExt cx="783704" cy="692012"/>
              </a:xfrm>
            </p:grpSpPr>
            <p:sp>
              <p:nvSpPr>
                <p:cNvPr id="196" name="이등변 삼각형 195"/>
                <p:cNvSpPr/>
                <p:nvPr/>
              </p:nvSpPr>
              <p:spPr>
                <a:xfrm>
                  <a:off x="3995936" y="1824578"/>
                  <a:ext cx="360040" cy="308278"/>
                </a:xfrm>
                <a:prstGeom prst="triangl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FF00"/>
                    </a:solidFill>
                  </a:endParaRPr>
                </a:p>
              </p:txBody>
            </p:sp>
            <p:sp>
              <p:nvSpPr>
                <p:cNvPr id="197" name="이등변 삼각형 196"/>
                <p:cNvSpPr/>
                <p:nvPr/>
              </p:nvSpPr>
              <p:spPr>
                <a:xfrm>
                  <a:off x="4211960" y="2208312"/>
                  <a:ext cx="360040" cy="308278"/>
                </a:xfrm>
                <a:prstGeom prst="triangl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FF00"/>
                    </a:solidFill>
                  </a:endParaRPr>
                </a:p>
              </p:txBody>
            </p:sp>
            <p:sp>
              <p:nvSpPr>
                <p:cNvPr id="198" name="이등변 삼각형 197"/>
                <p:cNvSpPr/>
                <p:nvPr/>
              </p:nvSpPr>
              <p:spPr>
                <a:xfrm>
                  <a:off x="3788296" y="2208312"/>
                  <a:ext cx="360040" cy="308278"/>
                </a:xfrm>
                <a:prstGeom prst="triangl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FF00"/>
                    </a:solidFill>
                  </a:endParaRPr>
                </a:p>
              </p:txBody>
            </p:sp>
          </p:grpSp>
          <p:grpSp>
            <p:nvGrpSpPr>
              <p:cNvPr id="186" name="그룹 185"/>
              <p:cNvGrpSpPr/>
              <p:nvPr/>
            </p:nvGrpSpPr>
            <p:grpSpPr>
              <a:xfrm>
                <a:off x="6516216" y="1580934"/>
                <a:ext cx="1224136" cy="216024"/>
                <a:chOff x="6516216" y="1580934"/>
                <a:chExt cx="1224136" cy="216024"/>
              </a:xfrm>
            </p:grpSpPr>
            <p:sp>
              <p:nvSpPr>
                <p:cNvPr id="194" name="타원 193"/>
                <p:cNvSpPr/>
                <p:nvPr/>
              </p:nvSpPr>
              <p:spPr>
                <a:xfrm>
                  <a:off x="6516216" y="1580934"/>
                  <a:ext cx="216024" cy="216024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  <p:sp>
              <p:nvSpPr>
                <p:cNvPr id="195" name="타원 194"/>
                <p:cNvSpPr/>
                <p:nvPr/>
              </p:nvSpPr>
              <p:spPr>
                <a:xfrm>
                  <a:off x="7524328" y="1580934"/>
                  <a:ext cx="216024" cy="216024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</p:grpSp>
          <p:grpSp>
            <p:nvGrpSpPr>
              <p:cNvPr id="187" name="그룹 186"/>
              <p:cNvGrpSpPr/>
              <p:nvPr/>
            </p:nvGrpSpPr>
            <p:grpSpPr>
              <a:xfrm>
                <a:off x="6948264" y="3068960"/>
                <a:ext cx="432048" cy="1080119"/>
                <a:chOff x="3995936" y="4365105"/>
                <a:chExt cx="432048" cy="1080119"/>
              </a:xfrm>
            </p:grpSpPr>
            <p:sp>
              <p:nvSpPr>
                <p:cNvPr id="192" name="순서도: 지연 191"/>
                <p:cNvSpPr/>
                <p:nvPr/>
              </p:nvSpPr>
              <p:spPr>
                <a:xfrm rot="5400000">
                  <a:off x="3923928" y="4941168"/>
                  <a:ext cx="576064" cy="432048"/>
                </a:xfrm>
                <a:prstGeom prst="flowChartDelay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  <p:sp>
              <p:nvSpPr>
                <p:cNvPr id="193" name="순서도: 지연 192"/>
                <p:cNvSpPr/>
                <p:nvPr/>
              </p:nvSpPr>
              <p:spPr>
                <a:xfrm rot="16200000">
                  <a:off x="3923928" y="4437113"/>
                  <a:ext cx="576064" cy="432048"/>
                </a:xfrm>
                <a:prstGeom prst="flowChartDelay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</p:grpSp>
          <p:grpSp>
            <p:nvGrpSpPr>
              <p:cNvPr id="188" name="그룹 187"/>
              <p:cNvGrpSpPr/>
              <p:nvPr/>
            </p:nvGrpSpPr>
            <p:grpSpPr>
              <a:xfrm>
                <a:off x="6300192" y="1940974"/>
                <a:ext cx="1634480" cy="995771"/>
                <a:chOff x="6300192" y="1940974"/>
                <a:chExt cx="1634480" cy="995771"/>
              </a:xfrm>
            </p:grpSpPr>
            <p:sp>
              <p:nvSpPr>
                <p:cNvPr id="189" name="타원 188"/>
                <p:cNvSpPr/>
                <p:nvPr/>
              </p:nvSpPr>
              <p:spPr>
                <a:xfrm>
                  <a:off x="6300192" y="1942697"/>
                  <a:ext cx="533476" cy="515821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  <p:sp>
              <p:nvSpPr>
                <p:cNvPr id="190" name="타원 189"/>
                <p:cNvSpPr/>
                <p:nvPr/>
              </p:nvSpPr>
              <p:spPr>
                <a:xfrm>
                  <a:off x="7401196" y="1940974"/>
                  <a:ext cx="533476" cy="515821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  <p:sp>
              <p:nvSpPr>
                <p:cNvPr id="191" name="타원 190"/>
                <p:cNvSpPr/>
                <p:nvPr/>
              </p:nvSpPr>
              <p:spPr>
                <a:xfrm>
                  <a:off x="6832857" y="2420924"/>
                  <a:ext cx="533476" cy="515821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</p:grpSp>
        </p:grpSp>
      </p:grpSp>
      <p:sp>
        <p:nvSpPr>
          <p:cNvPr id="202" name="모서리가 둥근 직사각형 201"/>
          <p:cNvSpPr/>
          <p:nvPr/>
        </p:nvSpPr>
        <p:spPr>
          <a:xfrm>
            <a:off x="307800" y="3156504"/>
            <a:ext cx="4664928" cy="2845908"/>
          </a:xfrm>
          <a:prstGeom prst="round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sz="4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Lesson 07</a:t>
            </a:r>
          </a:p>
          <a:p>
            <a:pPr algn="ctr"/>
            <a:endParaRPr lang="en-US" altLang="ko-KR" sz="8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en-US" altLang="ko-KR" sz="4000" dirty="0" smtClean="0">
                <a:solidFill>
                  <a:schemeClr val="bg1"/>
                </a:solidFill>
              </a:rPr>
              <a:t>My idea is </a:t>
            </a:r>
          </a:p>
          <a:p>
            <a:pPr algn="ctr"/>
            <a:r>
              <a:rPr lang="en-US" altLang="ko-KR" sz="4000" dirty="0">
                <a:solidFill>
                  <a:srgbClr val="FFFF00"/>
                </a:solidFill>
              </a:rPr>
              <a:t>b</a:t>
            </a:r>
            <a:r>
              <a:rPr lang="en-US" altLang="ko-KR" sz="4000" dirty="0" smtClean="0">
                <a:solidFill>
                  <a:srgbClr val="FFFF00"/>
                </a:solidFill>
              </a:rPr>
              <a:t>etter than </a:t>
            </a:r>
            <a:r>
              <a:rPr lang="en-US" altLang="ko-KR" sz="4000" dirty="0" smtClean="0">
                <a:solidFill>
                  <a:schemeClr val="bg1"/>
                </a:solidFill>
              </a:rPr>
              <a:t>his</a:t>
            </a:r>
            <a:r>
              <a:rPr lang="en-US" altLang="ko-KR" sz="4000" dirty="0">
                <a:solidFill>
                  <a:schemeClr val="bg1"/>
                </a:solidFill>
              </a:rPr>
              <a:t>.</a:t>
            </a:r>
            <a:endParaRPr lang="ko-KR" altLang="en-US" sz="4000" dirty="0">
              <a:solidFill>
                <a:schemeClr val="bg1"/>
              </a:solidFill>
            </a:endParaRPr>
          </a:p>
        </p:txBody>
      </p:sp>
      <p:sp>
        <p:nvSpPr>
          <p:cNvPr id="101" name="순서도: 지연 100"/>
          <p:cNvSpPr/>
          <p:nvPr/>
        </p:nvSpPr>
        <p:spPr>
          <a:xfrm rot="5400000">
            <a:off x="1128081" y="-136368"/>
            <a:ext cx="2027301" cy="2268252"/>
          </a:xfrm>
          <a:prstGeom prst="flowChartDelay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06" name="TextBox 105"/>
          <p:cNvSpPr txBox="1"/>
          <p:nvPr/>
        </p:nvSpPr>
        <p:spPr>
          <a:xfrm>
            <a:off x="1151618" y="1090336"/>
            <a:ext cx="212424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3200" dirty="0">
                <a:solidFill>
                  <a:schemeClr val="accent2">
                    <a:lumMod val="75000"/>
                  </a:schemeClr>
                </a:solidFill>
              </a:rPr>
              <a:t>진도</a:t>
            </a:r>
            <a:r>
              <a:rPr lang="en-US" altLang="ko-KR" sz="3200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ko-KR" altLang="en-US" sz="3200" dirty="0">
                <a:solidFill>
                  <a:schemeClr val="accent2">
                    <a:lumMod val="75000"/>
                  </a:schemeClr>
                </a:solidFill>
              </a:rPr>
              <a:t>교재</a:t>
            </a:r>
            <a:endParaRPr lang="ko-KR" altLang="en-US" sz="3200" dirty="0"/>
          </a:p>
          <a:p>
            <a:endParaRPr lang="ko-KR" altLang="en-US" sz="3200" dirty="0"/>
          </a:p>
        </p:txBody>
      </p:sp>
      <p:grpSp>
        <p:nvGrpSpPr>
          <p:cNvPr id="107" name="그룹 106"/>
          <p:cNvGrpSpPr/>
          <p:nvPr/>
        </p:nvGrpSpPr>
        <p:grpSpPr>
          <a:xfrm>
            <a:off x="623525" y="126105"/>
            <a:ext cx="1116124" cy="905786"/>
            <a:chOff x="575556" y="158322"/>
            <a:chExt cx="1116124" cy="905786"/>
          </a:xfrm>
        </p:grpSpPr>
        <p:sp>
          <p:nvSpPr>
            <p:cNvPr id="108" name="타원 107"/>
            <p:cNvSpPr/>
            <p:nvPr/>
          </p:nvSpPr>
          <p:spPr>
            <a:xfrm>
              <a:off x="575556" y="158322"/>
              <a:ext cx="900100" cy="905786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2400" dirty="0" smtClean="0">
                  <a:latin typeface="HY강B" pitchFamily="18" charset="-127"/>
                  <a:ea typeface="HY강B" pitchFamily="18" charset="-127"/>
                </a:rPr>
                <a:t> </a:t>
              </a:r>
              <a:endParaRPr lang="ko-KR" altLang="en-US" sz="2400" dirty="0">
                <a:latin typeface="HY강B" pitchFamily="18" charset="-127"/>
                <a:ea typeface="HY강B" pitchFamily="18" charset="-127"/>
              </a:endParaRPr>
            </a:p>
          </p:txBody>
        </p:sp>
        <p:sp>
          <p:nvSpPr>
            <p:cNvPr id="109" name="TextBox 108"/>
            <p:cNvSpPr txBox="1"/>
            <p:nvPr/>
          </p:nvSpPr>
          <p:spPr>
            <a:xfrm>
              <a:off x="647564" y="332656"/>
              <a:ext cx="72008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800" dirty="0" smtClean="0">
                  <a:solidFill>
                    <a:schemeClr val="bg1"/>
                  </a:solidFill>
                  <a:latin typeface="HY강B" pitchFamily="18" charset="-127"/>
                  <a:ea typeface="HY강B" pitchFamily="18" charset="-127"/>
                </a:rPr>
                <a:t>올</a:t>
              </a:r>
              <a:endParaRPr lang="ko-KR" altLang="en-US" sz="2800" dirty="0">
                <a:solidFill>
                  <a:schemeClr val="bg1"/>
                </a:solidFill>
                <a:latin typeface="HY강B" pitchFamily="18" charset="-127"/>
                <a:ea typeface="HY강B" pitchFamily="18" charset="-127"/>
              </a:endParaRPr>
            </a:p>
          </p:txBody>
        </p:sp>
        <p:sp>
          <p:nvSpPr>
            <p:cNvPr id="110" name="TextBox 109"/>
            <p:cNvSpPr txBox="1"/>
            <p:nvPr/>
          </p:nvSpPr>
          <p:spPr>
            <a:xfrm>
              <a:off x="971600" y="404664"/>
              <a:ext cx="72008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800" smtClean="0">
                  <a:solidFill>
                    <a:schemeClr val="bg1"/>
                  </a:solidFill>
                  <a:latin typeface="HY강B" pitchFamily="18" charset="-127"/>
                  <a:ea typeface="HY강B" pitchFamily="18" charset="-127"/>
                </a:rPr>
                <a:t>댓</a:t>
              </a:r>
              <a:endParaRPr lang="ko-KR" altLang="en-US" sz="2800" dirty="0">
                <a:solidFill>
                  <a:schemeClr val="bg1"/>
                </a:solidFill>
                <a:latin typeface="HY강B" pitchFamily="18" charset="-127"/>
                <a:ea typeface="HY강B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27261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0" y="0"/>
            <a:ext cx="9144000" cy="90872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ko-KR" sz="28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HY강B" pitchFamily="18" charset="-127"/>
                <a:ea typeface="HY강B" pitchFamily="18" charset="-127"/>
              </a:rPr>
              <a:t>2. </a:t>
            </a:r>
            <a:r>
              <a:rPr lang="ko-KR" altLang="en-US" sz="28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HY강B" pitchFamily="18" charset="-127"/>
                <a:ea typeface="HY강B" pitchFamily="18" charset="-127"/>
              </a:rPr>
              <a:t>최상급</a:t>
            </a:r>
            <a:r>
              <a:rPr lang="en-US" altLang="ko-KR" sz="28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HY강B" pitchFamily="18" charset="-127"/>
                <a:ea typeface="HY강B" pitchFamily="18" charset="-127"/>
              </a:rPr>
              <a:t>/ </a:t>
            </a:r>
            <a:r>
              <a:rPr lang="ko-KR" altLang="en-US" sz="28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HY강B" pitchFamily="18" charset="-127"/>
                <a:ea typeface="HY강B" pitchFamily="18" charset="-127"/>
              </a:rPr>
              <a:t>주의해야 할 비교 </a:t>
            </a:r>
            <a:r>
              <a:rPr lang="ko-KR" altLang="en-US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HY강B" pitchFamily="18" charset="-127"/>
                <a:ea typeface="HY강B" pitchFamily="18" charset="-127"/>
              </a:rPr>
              <a:t>구문</a:t>
            </a:r>
            <a:r>
              <a:rPr lang="en-US" altLang="ko-KR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HY강B" pitchFamily="18" charset="-127"/>
                <a:ea typeface="HY강B" pitchFamily="18" charset="-127"/>
              </a:rPr>
              <a:t>Ⅰ</a:t>
            </a:r>
            <a:endParaRPr lang="ko-KR" altLang="en-US" sz="2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8" name="순서도: 대체 처리 7"/>
          <p:cNvSpPr/>
          <p:nvPr/>
        </p:nvSpPr>
        <p:spPr>
          <a:xfrm>
            <a:off x="755576" y="1052736"/>
            <a:ext cx="3672408" cy="584775"/>
          </a:xfrm>
          <a:prstGeom prst="flowChartAlternateProcess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sz="2400" dirty="0" smtClean="0">
                <a:solidFill>
                  <a:schemeClr val="bg1"/>
                </a:solidFill>
                <a:latin typeface="HY강B" pitchFamily="18" charset="-127"/>
                <a:ea typeface="HY강B" pitchFamily="18" charset="-127"/>
              </a:rPr>
              <a:t>주의해야 할 비교 구문</a:t>
            </a:r>
            <a:endParaRPr lang="ko-KR" altLang="en-US" sz="2400" dirty="0">
              <a:solidFill>
                <a:schemeClr val="bg1"/>
              </a:solidFill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9" name="눈물 방울 8"/>
          <p:cNvSpPr/>
          <p:nvPr/>
        </p:nvSpPr>
        <p:spPr>
          <a:xfrm rot="16200000">
            <a:off x="257941" y="1006963"/>
            <a:ext cx="720080" cy="667611"/>
          </a:xfrm>
          <a:prstGeom prst="teardrop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rgbClr val="FF0066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01957" y="1044025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200" dirty="0" smtClean="0">
                <a:solidFill>
                  <a:srgbClr val="FFFF00"/>
                </a:solidFill>
              </a:rPr>
              <a:t>B</a:t>
            </a:r>
            <a:endParaRPr lang="ko-KR" altLang="en-US" sz="3200" dirty="0">
              <a:solidFill>
                <a:srgbClr val="FFFF00"/>
              </a:solidFill>
            </a:endParaRPr>
          </a:p>
        </p:txBody>
      </p:sp>
      <p:sp>
        <p:nvSpPr>
          <p:cNvPr id="14" name="순서도: 대체 처리 13"/>
          <p:cNvSpPr/>
          <p:nvPr/>
        </p:nvSpPr>
        <p:spPr>
          <a:xfrm>
            <a:off x="267846" y="1700809"/>
            <a:ext cx="8768650" cy="3240359"/>
          </a:xfrm>
          <a:prstGeom prst="flowChartAlternateProcess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just">
              <a:lnSpc>
                <a:spcPct val="150000"/>
              </a:lnSpc>
            </a:pPr>
            <a:r>
              <a:rPr lang="en-US" altLang="ko-KR" sz="2400" b="1" dirty="0" smtClean="0">
                <a:solidFill>
                  <a:schemeClr val="tx2">
                    <a:lumMod val="50000"/>
                  </a:schemeClr>
                </a:solidFill>
                <a:latin typeface="HY강B" pitchFamily="18" charset="-127"/>
                <a:ea typeface="HY강B" pitchFamily="18" charset="-127"/>
              </a:rPr>
              <a:t>1. </a:t>
            </a:r>
            <a:r>
              <a:rPr lang="ko-KR" altLang="en-US" sz="2400" b="1" dirty="0" err="1" smtClean="0">
                <a:solidFill>
                  <a:schemeClr val="tx2">
                    <a:lumMod val="50000"/>
                  </a:schemeClr>
                </a:solidFill>
                <a:latin typeface="HY강B" pitchFamily="18" charset="-127"/>
                <a:ea typeface="HY강B" pitchFamily="18" charset="-127"/>
              </a:rPr>
              <a:t>원급을</a:t>
            </a:r>
            <a:r>
              <a:rPr lang="ko-KR" altLang="en-US" sz="2400" b="1" dirty="0" smtClean="0">
                <a:solidFill>
                  <a:schemeClr val="tx2">
                    <a:lumMod val="50000"/>
                  </a:schemeClr>
                </a:solidFill>
                <a:latin typeface="HY강B" pitchFamily="18" charset="-127"/>
                <a:ea typeface="HY강B" pitchFamily="18" charset="-127"/>
              </a:rPr>
              <a:t> 이용한 구문</a:t>
            </a:r>
            <a:endParaRPr lang="en-US" altLang="ko-KR" sz="2400" b="1" dirty="0" smtClean="0">
              <a:solidFill>
                <a:schemeClr val="tx2">
                  <a:lumMod val="50000"/>
                </a:schemeClr>
              </a:solidFill>
              <a:latin typeface="HY강B" pitchFamily="18" charset="-127"/>
              <a:ea typeface="HY강B" pitchFamily="18" charset="-127"/>
            </a:endParaRPr>
          </a:p>
          <a:p>
            <a:pPr marL="457200" indent="-457200" algn="just">
              <a:lnSpc>
                <a:spcPct val="150000"/>
              </a:lnSpc>
              <a:buAutoNum type="arabicParenBoth"/>
            </a:pPr>
            <a:r>
              <a:rPr lang="ko-KR" altLang="en-US" sz="21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배수사</a:t>
            </a:r>
            <a:r>
              <a:rPr lang="en-US" altLang="ko-KR" sz="21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(twice, three times ...)+as+</a:t>
            </a:r>
            <a:r>
              <a:rPr lang="ko-KR" altLang="en-US" sz="2100" dirty="0" err="1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원급</a:t>
            </a:r>
            <a:r>
              <a:rPr lang="en-US" altLang="ko-KR" sz="21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+as ~:  ~</a:t>
            </a:r>
            <a:r>
              <a:rPr lang="ko-KR" altLang="en-US" sz="21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보다 몇 배</a:t>
            </a:r>
            <a:r>
              <a:rPr lang="en-US" altLang="ko-KR" sz="21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…</a:t>
            </a:r>
            <a:r>
              <a:rPr lang="ko-KR" altLang="en-US" sz="21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한</a:t>
            </a:r>
            <a:endParaRPr lang="en-US" altLang="ko-KR" sz="2100" dirty="0" smtClean="0">
              <a:solidFill>
                <a:schemeClr val="tx1"/>
              </a:solidFill>
              <a:latin typeface="HY강B" pitchFamily="18" charset="-127"/>
              <a:ea typeface="HY강B" pitchFamily="18" charset="-127"/>
            </a:endParaRP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2100" dirty="0" smtClean="0">
                <a:solidFill>
                  <a:schemeClr val="tx1"/>
                </a:solidFill>
                <a:ea typeface="HY강B" pitchFamily="18" charset="-127"/>
              </a:rPr>
              <a:t>Our garden is </a:t>
            </a:r>
            <a:r>
              <a:rPr lang="en-US" altLang="ko-KR" sz="2100" b="1" dirty="0" smtClean="0">
                <a:solidFill>
                  <a:schemeClr val="tx1"/>
                </a:solidFill>
                <a:ea typeface="HY강B" pitchFamily="18" charset="-127"/>
              </a:rPr>
              <a:t>twice as </a:t>
            </a:r>
            <a:r>
              <a:rPr lang="en-US" altLang="ko-KR" sz="2100" dirty="0" smtClean="0">
                <a:solidFill>
                  <a:schemeClr val="tx1"/>
                </a:solidFill>
                <a:ea typeface="HY강B" pitchFamily="18" charset="-127"/>
              </a:rPr>
              <a:t>large </a:t>
            </a:r>
            <a:r>
              <a:rPr lang="en-US" altLang="ko-KR" sz="2100" b="1" dirty="0" smtClean="0">
                <a:solidFill>
                  <a:schemeClr val="tx1"/>
                </a:solidFill>
                <a:ea typeface="HY강B" pitchFamily="18" charset="-127"/>
              </a:rPr>
              <a:t>as</a:t>
            </a:r>
            <a:r>
              <a:rPr lang="en-US" altLang="ko-KR" sz="2100" dirty="0" smtClean="0">
                <a:solidFill>
                  <a:schemeClr val="tx1"/>
                </a:solidFill>
                <a:ea typeface="HY강B" pitchFamily="18" charset="-127"/>
              </a:rPr>
              <a:t> yours.</a:t>
            </a:r>
          </a:p>
          <a:p>
            <a:pPr algn="just">
              <a:lnSpc>
                <a:spcPct val="150000"/>
              </a:lnSpc>
              <a:tabLst>
                <a:tab pos="531813" algn="l"/>
              </a:tabLst>
            </a:pPr>
            <a:r>
              <a:rPr lang="en-US" altLang="ko-KR" sz="21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(2)  as+</a:t>
            </a:r>
            <a:r>
              <a:rPr lang="ko-KR" altLang="en-US" sz="2100" dirty="0" err="1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원급</a:t>
            </a:r>
            <a:r>
              <a:rPr lang="en-US" altLang="ko-KR" sz="21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+as</a:t>
            </a:r>
            <a:r>
              <a:rPr lang="ko-KR" altLang="en-US" sz="21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 </a:t>
            </a:r>
            <a:r>
              <a:rPr lang="en-US" altLang="ko-KR" sz="21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possible (=as+</a:t>
            </a:r>
            <a:r>
              <a:rPr lang="ko-KR" altLang="en-US" sz="2100" dirty="0" err="1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원급</a:t>
            </a:r>
            <a:r>
              <a:rPr lang="en-US" altLang="ko-KR" sz="21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+as+</a:t>
            </a:r>
            <a:r>
              <a:rPr lang="ko-KR" altLang="en-US" sz="21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주어</a:t>
            </a:r>
            <a:r>
              <a:rPr lang="en-US" altLang="ko-KR" sz="21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+can</a:t>
            </a:r>
            <a:r>
              <a:rPr lang="en-US" altLang="ko-KR" sz="24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(</a:t>
            </a:r>
            <a:r>
              <a:rPr lang="en-US" altLang="ko-KR" sz="21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could</a:t>
            </a:r>
            <a:r>
              <a:rPr lang="en-US" altLang="ko-KR" sz="24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)</a:t>
            </a:r>
            <a:r>
              <a:rPr lang="en-US" altLang="ko-KR" sz="21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):  </a:t>
            </a:r>
            <a:r>
              <a:rPr lang="ko-KR" altLang="en-US" sz="21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가능한</a:t>
            </a:r>
            <a:r>
              <a:rPr lang="en-US" altLang="ko-KR" sz="21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 ~</a:t>
            </a:r>
            <a:r>
              <a:rPr lang="ko-KR" altLang="en-US" sz="21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한</a:t>
            </a:r>
            <a:endParaRPr lang="en-US" altLang="ko-KR" sz="2100" dirty="0">
              <a:solidFill>
                <a:schemeClr val="tx1"/>
              </a:solidFill>
              <a:latin typeface="HY강B" pitchFamily="18" charset="-127"/>
              <a:ea typeface="HY강B" pitchFamily="18" charset="-127"/>
            </a:endParaRP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2100" dirty="0" smtClean="0">
                <a:solidFill>
                  <a:schemeClr val="tx1"/>
                </a:solidFill>
                <a:ea typeface="HY강B" pitchFamily="18" charset="-127"/>
              </a:rPr>
              <a:t>Can you send me your digital camera </a:t>
            </a:r>
            <a:r>
              <a:rPr lang="en-US" altLang="ko-KR" sz="2100" b="1" dirty="0" smtClean="0">
                <a:solidFill>
                  <a:schemeClr val="tx1"/>
                </a:solidFill>
                <a:ea typeface="HY강B" pitchFamily="18" charset="-127"/>
              </a:rPr>
              <a:t>as</a:t>
            </a:r>
            <a:r>
              <a:rPr lang="en-US" altLang="ko-KR" sz="2100" dirty="0" smtClean="0">
                <a:solidFill>
                  <a:schemeClr val="tx1"/>
                </a:solidFill>
                <a:ea typeface="HY강B" pitchFamily="18" charset="-127"/>
              </a:rPr>
              <a:t> soon </a:t>
            </a:r>
            <a:r>
              <a:rPr lang="en-US" altLang="ko-KR" sz="2100" b="1" dirty="0" smtClean="0">
                <a:solidFill>
                  <a:schemeClr val="tx1"/>
                </a:solidFill>
                <a:ea typeface="HY강B" pitchFamily="18" charset="-127"/>
              </a:rPr>
              <a:t>as</a:t>
            </a:r>
            <a:r>
              <a:rPr lang="en-US" altLang="ko-KR" sz="2100" dirty="0" smtClean="0">
                <a:solidFill>
                  <a:schemeClr val="tx1"/>
                </a:solidFill>
                <a:ea typeface="HY강B" pitchFamily="18" charset="-127"/>
              </a:rPr>
              <a:t> </a:t>
            </a:r>
            <a:r>
              <a:rPr lang="en-US" altLang="ko-KR" sz="2100" b="1" dirty="0" smtClean="0">
                <a:solidFill>
                  <a:schemeClr val="tx1"/>
                </a:solidFill>
                <a:ea typeface="HY강B" pitchFamily="18" charset="-127"/>
              </a:rPr>
              <a:t>possible</a:t>
            </a:r>
            <a:r>
              <a:rPr lang="en-US" altLang="ko-KR" sz="2100" dirty="0" smtClean="0">
                <a:solidFill>
                  <a:schemeClr val="tx1"/>
                </a:solidFill>
                <a:ea typeface="HY강B" pitchFamily="18" charset="-127"/>
              </a:rPr>
              <a:t>[</a:t>
            </a:r>
            <a:r>
              <a:rPr lang="en-US" altLang="ko-KR" sz="2100" b="1" dirty="0" smtClean="0">
                <a:solidFill>
                  <a:schemeClr val="tx1"/>
                </a:solidFill>
                <a:ea typeface="HY강B" pitchFamily="18" charset="-127"/>
              </a:rPr>
              <a:t>as </a:t>
            </a:r>
            <a:r>
              <a:rPr lang="en-US" altLang="ko-KR" sz="2100" dirty="0" smtClean="0">
                <a:solidFill>
                  <a:schemeClr val="tx1"/>
                </a:solidFill>
                <a:ea typeface="HY강B" pitchFamily="18" charset="-127"/>
              </a:rPr>
              <a:t>soon</a:t>
            </a:r>
            <a:r>
              <a:rPr lang="en-US" altLang="ko-KR" sz="2100" b="1" dirty="0" smtClean="0">
                <a:solidFill>
                  <a:schemeClr val="tx1"/>
                </a:solidFill>
                <a:ea typeface="HY강B" pitchFamily="18" charset="-127"/>
              </a:rPr>
              <a:t> as </a:t>
            </a:r>
            <a:r>
              <a:rPr lang="en-US" altLang="ko-KR" sz="2100" dirty="0" smtClean="0">
                <a:solidFill>
                  <a:schemeClr val="tx1"/>
                </a:solidFill>
                <a:ea typeface="HY강B" pitchFamily="18" charset="-127"/>
              </a:rPr>
              <a:t>you</a:t>
            </a:r>
            <a:r>
              <a:rPr lang="en-US" altLang="ko-KR" sz="2100" b="1" dirty="0" smtClean="0">
                <a:solidFill>
                  <a:schemeClr val="tx1"/>
                </a:solidFill>
                <a:ea typeface="HY강B" pitchFamily="18" charset="-127"/>
              </a:rPr>
              <a:t> can</a:t>
            </a:r>
            <a:r>
              <a:rPr lang="en-US" altLang="ko-KR" sz="2100" dirty="0" smtClean="0">
                <a:solidFill>
                  <a:schemeClr val="tx1"/>
                </a:solidFill>
                <a:ea typeface="HY강B" pitchFamily="18" charset="-127"/>
              </a:rPr>
              <a:t>]?</a:t>
            </a:r>
          </a:p>
        </p:txBody>
      </p:sp>
      <p:sp>
        <p:nvSpPr>
          <p:cNvPr id="10" name="오각형 9"/>
          <p:cNvSpPr/>
          <p:nvPr/>
        </p:nvSpPr>
        <p:spPr>
          <a:xfrm>
            <a:off x="731157" y="5047039"/>
            <a:ext cx="2052353" cy="432048"/>
          </a:xfrm>
          <a:prstGeom prst="homePlat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>
                <a:solidFill>
                  <a:srgbClr val="FF0066"/>
                </a:solidFill>
              </a:rPr>
              <a:t>Plus </a:t>
            </a:r>
            <a:r>
              <a:rPr lang="en-US" altLang="ko-KR" dirty="0" smtClean="0">
                <a:solidFill>
                  <a:schemeClr val="tx1"/>
                </a:solidFill>
              </a:rPr>
              <a:t>Grammar</a:t>
            </a:r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1" name="순서도: 대체 처리 10"/>
          <p:cNvSpPr/>
          <p:nvPr/>
        </p:nvSpPr>
        <p:spPr>
          <a:xfrm>
            <a:off x="1151620" y="5479087"/>
            <a:ext cx="7308812" cy="1190273"/>
          </a:xfrm>
          <a:prstGeom prst="flowChartAlternateProcess">
            <a:avLst/>
          </a:prstGeom>
          <a:solidFill>
            <a:srgbClr val="FF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ko-KR" altLang="en-US" sz="21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비교급 앞에 </a:t>
            </a:r>
            <a:r>
              <a:rPr lang="en-US" altLang="ko-KR" sz="21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a little, a bit</a:t>
            </a:r>
            <a:r>
              <a:rPr lang="ko-KR" altLang="en-US" sz="21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을 붙이면 </a:t>
            </a:r>
            <a:r>
              <a:rPr lang="en-US" altLang="ko-KR" sz="21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‘</a:t>
            </a:r>
            <a:r>
              <a:rPr lang="ko-KR" altLang="en-US" sz="21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조금</a:t>
            </a:r>
            <a:r>
              <a:rPr lang="en-US" altLang="ko-KR" sz="21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’</a:t>
            </a:r>
            <a:r>
              <a:rPr lang="ko-KR" altLang="en-US" sz="21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이라는 뜻이다</a:t>
            </a:r>
            <a:r>
              <a:rPr lang="en-US" altLang="ko-KR" sz="21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ko-KR" sz="2100" dirty="0" smtClean="0">
                <a:solidFill>
                  <a:schemeClr val="tx1"/>
                </a:solidFill>
                <a:ea typeface="HY강B" pitchFamily="18" charset="-127"/>
              </a:rPr>
              <a:t>This building is </a:t>
            </a:r>
            <a:r>
              <a:rPr lang="en-US" altLang="ko-KR" sz="2100" b="1" dirty="0" smtClean="0">
                <a:solidFill>
                  <a:schemeClr val="tx1"/>
                </a:solidFill>
                <a:ea typeface="HY강B" pitchFamily="18" charset="-127"/>
              </a:rPr>
              <a:t>a little</a:t>
            </a:r>
            <a:r>
              <a:rPr lang="en-US" altLang="ko-KR" sz="2100" dirty="0" smtClean="0">
                <a:solidFill>
                  <a:schemeClr val="tx1"/>
                </a:solidFill>
                <a:ea typeface="HY강B" pitchFamily="18" charset="-127"/>
              </a:rPr>
              <a:t>  older than your apartment.</a:t>
            </a:r>
          </a:p>
        </p:txBody>
      </p:sp>
    </p:spTree>
    <p:extLst>
      <p:ext uri="{BB962C8B-B14F-4D97-AF65-F5344CB8AC3E}">
        <p14:creationId xmlns:p14="http://schemas.microsoft.com/office/powerpoint/2010/main" val="3593584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0" y="0"/>
            <a:ext cx="9144000" cy="90872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ko-KR" sz="28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HY강B" pitchFamily="18" charset="-127"/>
                <a:ea typeface="HY강B" pitchFamily="18" charset="-127"/>
              </a:rPr>
              <a:t>2. </a:t>
            </a:r>
            <a:r>
              <a:rPr lang="ko-KR" altLang="en-US" sz="28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HY강B" pitchFamily="18" charset="-127"/>
                <a:ea typeface="HY강B" pitchFamily="18" charset="-127"/>
              </a:rPr>
              <a:t>최상급</a:t>
            </a:r>
            <a:r>
              <a:rPr lang="en-US" altLang="ko-KR" sz="28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HY강B" pitchFamily="18" charset="-127"/>
                <a:ea typeface="HY강B" pitchFamily="18" charset="-127"/>
              </a:rPr>
              <a:t>/ </a:t>
            </a:r>
            <a:r>
              <a:rPr lang="ko-KR" altLang="en-US" sz="28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HY강B" pitchFamily="18" charset="-127"/>
                <a:ea typeface="HY강B" pitchFamily="18" charset="-127"/>
              </a:rPr>
              <a:t>주의해야 할 비교 </a:t>
            </a:r>
            <a:r>
              <a:rPr lang="ko-KR" altLang="en-US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HY강B" pitchFamily="18" charset="-127"/>
                <a:ea typeface="HY강B" pitchFamily="18" charset="-127"/>
              </a:rPr>
              <a:t>구문</a:t>
            </a:r>
            <a:r>
              <a:rPr lang="en-US" altLang="ko-KR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HY강B" pitchFamily="18" charset="-127"/>
                <a:ea typeface="HY강B" pitchFamily="18" charset="-127"/>
              </a:rPr>
              <a:t>Ⅰ</a:t>
            </a:r>
            <a:endParaRPr lang="ko-KR" altLang="en-US" sz="2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8" name="순서도: 대체 처리 7"/>
          <p:cNvSpPr/>
          <p:nvPr/>
        </p:nvSpPr>
        <p:spPr>
          <a:xfrm>
            <a:off x="755576" y="1052736"/>
            <a:ext cx="3672408" cy="584775"/>
          </a:xfrm>
          <a:prstGeom prst="flowChartAlternateProcess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sz="2400" dirty="0" smtClean="0">
                <a:solidFill>
                  <a:schemeClr val="bg1"/>
                </a:solidFill>
                <a:latin typeface="HY강B" pitchFamily="18" charset="-127"/>
                <a:ea typeface="HY강B" pitchFamily="18" charset="-127"/>
              </a:rPr>
              <a:t>주의해야 할 비교 구문</a:t>
            </a:r>
            <a:endParaRPr lang="ko-KR" altLang="en-US" sz="2400" dirty="0">
              <a:solidFill>
                <a:schemeClr val="bg1"/>
              </a:solidFill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9" name="눈물 방울 8"/>
          <p:cNvSpPr/>
          <p:nvPr/>
        </p:nvSpPr>
        <p:spPr>
          <a:xfrm rot="16200000">
            <a:off x="257941" y="1006963"/>
            <a:ext cx="720080" cy="667611"/>
          </a:xfrm>
          <a:prstGeom prst="teardrop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rgbClr val="FF0066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01957" y="1044025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200" dirty="0" smtClean="0">
                <a:solidFill>
                  <a:srgbClr val="FFFF00"/>
                </a:solidFill>
              </a:rPr>
              <a:t>B</a:t>
            </a:r>
            <a:endParaRPr lang="ko-KR" altLang="en-US" sz="3200" dirty="0">
              <a:solidFill>
                <a:srgbClr val="FFFF00"/>
              </a:solidFill>
            </a:endParaRPr>
          </a:p>
        </p:txBody>
      </p:sp>
      <p:sp>
        <p:nvSpPr>
          <p:cNvPr id="14" name="순서도: 대체 처리 13"/>
          <p:cNvSpPr/>
          <p:nvPr/>
        </p:nvSpPr>
        <p:spPr>
          <a:xfrm>
            <a:off x="267846" y="1700809"/>
            <a:ext cx="8624633" cy="4968551"/>
          </a:xfrm>
          <a:prstGeom prst="flowChartAlternateProcess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just">
              <a:lnSpc>
                <a:spcPct val="150000"/>
              </a:lnSpc>
            </a:pPr>
            <a:r>
              <a:rPr lang="en-US" altLang="ko-KR" sz="2400" b="1" dirty="0" smtClean="0">
                <a:solidFill>
                  <a:schemeClr val="tx2">
                    <a:lumMod val="50000"/>
                  </a:schemeClr>
                </a:solidFill>
                <a:latin typeface="HY강B" pitchFamily="18" charset="-127"/>
                <a:ea typeface="HY강B" pitchFamily="18" charset="-127"/>
              </a:rPr>
              <a:t>2. </a:t>
            </a:r>
            <a:r>
              <a:rPr lang="ko-KR" altLang="en-US" sz="2400" b="1" dirty="0" smtClean="0">
                <a:solidFill>
                  <a:schemeClr val="tx2">
                    <a:lumMod val="50000"/>
                  </a:schemeClr>
                </a:solidFill>
                <a:latin typeface="HY강B" pitchFamily="18" charset="-127"/>
                <a:ea typeface="HY강B" pitchFamily="18" charset="-127"/>
              </a:rPr>
              <a:t>비교급을 이용한 구문</a:t>
            </a:r>
            <a:endParaRPr lang="en-US" altLang="ko-KR" sz="2400" b="1" dirty="0" smtClean="0">
              <a:solidFill>
                <a:schemeClr val="tx2">
                  <a:lumMod val="50000"/>
                </a:schemeClr>
              </a:solidFill>
              <a:latin typeface="HY강B" pitchFamily="18" charset="-127"/>
              <a:ea typeface="HY강B" pitchFamily="18" charset="-127"/>
            </a:endParaRPr>
          </a:p>
          <a:p>
            <a:pPr algn="just">
              <a:lnSpc>
                <a:spcPct val="150000"/>
              </a:lnSpc>
            </a:pPr>
            <a:r>
              <a:rPr lang="en-US" altLang="ko-KR" sz="2100" dirty="0" smtClean="0">
                <a:solidFill>
                  <a:schemeClr val="tx1"/>
                </a:solidFill>
                <a:ea typeface="HY강B" pitchFamily="18" charset="-127"/>
              </a:rPr>
              <a:t>(1) more and more ~:  </a:t>
            </a:r>
            <a:r>
              <a:rPr lang="ko-KR" altLang="en-US" sz="2100" dirty="0" smtClean="0">
                <a:solidFill>
                  <a:schemeClr val="tx1"/>
                </a:solidFill>
                <a:ea typeface="HY강B" pitchFamily="18" charset="-127"/>
              </a:rPr>
              <a:t>점점 더 많은</a:t>
            </a:r>
            <a:r>
              <a:rPr lang="en-US" altLang="ko-KR" sz="2100" dirty="0" smtClean="0">
                <a:solidFill>
                  <a:schemeClr val="tx1"/>
                </a:solidFill>
                <a:ea typeface="HY강B" pitchFamily="18" charset="-127"/>
              </a:rPr>
              <a:t>~</a:t>
            </a:r>
          </a:p>
          <a:p>
            <a:pPr marL="342900" indent="-34290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altLang="ko-KR" sz="2100" dirty="0" smtClean="0">
                <a:solidFill>
                  <a:schemeClr val="tx1"/>
                </a:solidFill>
                <a:ea typeface="HY강B" pitchFamily="18" charset="-127"/>
              </a:rPr>
              <a:t>These days </a:t>
            </a:r>
            <a:r>
              <a:rPr lang="en-US" altLang="ko-KR" sz="2100" b="1" dirty="0" smtClean="0">
                <a:solidFill>
                  <a:schemeClr val="tx1"/>
                </a:solidFill>
                <a:ea typeface="HY강B" pitchFamily="18" charset="-127"/>
              </a:rPr>
              <a:t>more and more</a:t>
            </a:r>
            <a:r>
              <a:rPr lang="en-US" altLang="ko-KR" sz="2100" dirty="0" smtClean="0">
                <a:solidFill>
                  <a:schemeClr val="tx1"/>
                </a:solidFill>
                <a:ea typeface="HY강B" pitchFamily="18" charset="-127"/>
              </a:rPr>
              <a:t> people are learning English.</a:t>
            </a:r>
          </a:p>
          <a:p>
            <a:pPr algn="just">
              <a:lnSpc>
                <a:spcPct val="150000"/>
              </a:lnSpc>
            </a:pPr>
            <a:r>
              <a:rPr lang="en-US" altLang="ko-KR" sz="2100" dirty="0" smtClean="0">
                <a:solidFill>
                  <a:schemeClr val="tx1"/>
                </a:solidFill>
                <a:ea typeface="HY강B" pitchFamily="18" charset="-127"/>
              </a:rPr>
              <a:t>(2) be[get</a:t>
            </a:r>
            <a:r>
              <a:rPr lang="en-US" altLang="ko-KR" sz="2100" dirty="0">
                <a:solidFill>
                  <a:schemeClr val="tx1"/>
                </a:solidFill>
                <a:ea typeface="HY강B" pitchFamily="18" charset="-127"/>
              </a:rPr>
              <a:t>, </a:t>
            </a:r>
            <a:r>
              <a:rPr lang="en-US" altLang="ko-KR" sz="2100" dirty="0" smtClean="0">
                <a:solidFill>
                  <a:schemeClr val="tx1"/>
                </a:solidFill>
                <a:ea typeface="HY강B" pitchFamily="18" charset="-127"/>
              </a:rPr>
              <a:t>become]+</a:t>
            </a:r>
            <a:r>
              <a:rPr lang="ko-KR" altLang="en-US" sz="2100" dirty="0">
                <a:solidFill>
                  <a:schemeClr val="tx1"/>
                </a:solidFill>
                <a:ea typeface="HY강B" pitchFamily="18" charset="-127"/>
              </a:rPr>
              <a:t>비교급</a:t>
            </a:r>
            <a:r>
              <a:rPr lang="en-US" altLang="ko-KR" sz="2100" dirty="0">
                <a:solidFill>
                  <a:schemeClr val="tx1"/>
                </a:solidFill>
                <a:ea typeface="HY강B" pitchFamily="18" charset="-127"/>
              </a:rPr>
              <a:t>+and+</a:t>
            </a:r>
            <a:r>
              <a:rPr lang="ko-KR" altLang="en-US" sz="2100" dirty="0">
                <a:solidFill>
                  <a:schemeClr val="tx1"/>
                </a:solidFill>
                <a:ea typeface="HY강B" pitchFamily="18" charset="-127"/>
              </a:rPr>
              <a:t>비교급</a:t>
            </a:r>
            <a:r>
              <a:rPr lang="en-US" altLang="ko-KR" sz="2100" dirty="0">
                <a:solidFill>
                  <a:schemeClr val="tx1"/>
                </a:solidFill>
                <a:ea typeface="HY강B" pitchFamily="18" charset="-127"/>
              </a:rPr>
              <a:t>: </a:t>
            </a:r>
            <a:r>
              <a:rPr lang="en-US" altLang="ko-KR" sz="2100" dirty="0" smtClean="0">
                <a:solidFill>
                  <a:schemeClr val="tx1"/>
                </a:solidFill>
                <a:ea typeface="HY강B" pitchFamily="18" charset="-127"/>
              </a:rPr>
              <a:t> </a:t>
            </a:r>
            <a:r>
              <a:rPr lang="ko-KR" altLang="en-US" sz="2100" dirty="0" smtClean="0">
                <a:solidFill>
                  <a:schemeClr val="tx1"/>
                </a:solidFill>
                <a:ea typeface="HY강B" pitchFamily="18" charset="-127"/>
              </a:rPr>
              <a:t>점점 더 </a:t>
            </a:r>
            <a:r>
              <a:rPr lang="en-US" altLang="ko-KR" sz="2100" dirty="0" smtClean="0">
                <a:solidFill>
                  <a:schemeClr val="tx1"/>
                </a:solidFill>
                <a:ea typeface="HY강B" pitchFamily="18" charset="-127"/>
              </a:rPr>
              <a:t>~</a:t>
            </a:r>
            <a:r>
              <a:rPr lang="ko-KR" altLang="en-US" sz="2100" dirty="0" smtClean="0">
                <a:solidFill>
                  <a:schemeClr val="tx1"/>
                </a:solidFill>
                <a:ea typeface="HY강B" pitchFamily="18" charset="-127"/>
              </a:rPr>
              <a:t>하다</a:t>
            </a:r>
            <a:endParaRPr lang="en-US" altLang="ko-KR" sz="2100" dirty="0" smtClean="0">
              <a:solidFill>
                <a:schemeClr val="tx1"/>
              </a:solidFill>
              <a:ea typeface="HY강B" pitchFamily="18" charset="-127"/>
            </a:endParaRPr>
          </a:p>
          <a:p>
            <a:pPr marL="342900" indent="-34290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altLang="ko-KR" sz="2100" dirty="0" smtClean="0">
                <a:solidFill>
                  <a:schemeClr val="tx1"/>
                </a:solidFill>
                <a:ea typeface="HY강B" pitchFamily="18" charset="-127"/>
              </a:rPr>
              <a:t>Your work is </a:t>
            </a:r>
            <a:r>
              <a:rPr lang="en-US" altLang="ko-KR" sz="2100" b="1" dirty="0" smtClean="0">
                <a:solidFill>
                  <a:schemeClr val="tx1"/>
                </a:solidFill>
                <a:ea typeface="HY강B" pitchFamily="18" charset="-127"/>
              </a:rPr>
              <a:t>getting better and better</a:t>
            </a:r>
            <a:r>
              <a:rPr lang="en-US" altLang="ko-KR" sz="2100" dirty="0" smtClean="0">
                <a:solidFill>
                  <a:schemeClr val="tx1"/>
                </a:solidFill>
                <a:ea typeface="HY강B" pitchFamily="18" charset="-127"/>
              </a:rPr>
              <a:t>.</a:t>
            </a:r>
          </a:p>
          <a:p>
            <a:pPr algn="just">
              <a:lnSpc>
                <a:spcPct val="150000"/>
              </a:lnSpc>
            </a:pPr>
            <a:r>
              <a:rPr lang="en-US" altLang="ko-KR" sz="2100" dirty="0" smtClean="0">
                <a:solidFill>
                  <a:schemeClr val="tx1"/>
                </a:solidFill>
                <a:ea typeface="HY강B" pitchFamily="18" charset="-127"/>
              </a:rPr>
              <a:t>(3) The</a:t>
            </a:r>
            <a:r>
              <a:rPr lang="en-US" altLang="ko-KR" sz="2100" dirty="0">
                <a:solidFill>
                  <a:schemeClr val="tx1"/>
                </a:solidFill>
                <a:ea typeface="HY강B" pitchFamily="18" charset="-127"/>
              </a:rPr>
              <a:t>+</a:t>
            </a:r>
            <a:r>
              <a:rPr lang="ko-KR" altLang="en-US" sz="2100" dirty="0">
                <a:solidFill>
                  <a:schemeClr val="tx1"/>
                </a:solidFill>
                <a:ea typeface="HY강B" pitchFamily="18" charset="-127"/>
              </a:rPr>
              <a:t>비교급</a:t>
            </a:r>
            <a:r>
              <a:rPr lang="en-US" altLang="ko-KR" sz="2100" dirty="0" smtClean="0">
                <a:solidFill>
                  <a:schemeClr val="tx1"/>
                </a:solidFill>
                <a:ea typeface="HY강B" pitchFamily="18" charset="-127"/>
              </a:rPr>
              <a:t>~, the</a:t>
            </a:r>
            <a:r>
              <a:rPr lang="en-US" altLang="ko-KR" sz="2100" dirty="0">
                <a:solidFill>
                  <a:schemeClr val="tx1"/>
                </a:solidFill>
                <a:ea typeface="HY강B" pitchFamily="18" charset="-127"/>
              </a:rPr>
              <a:t>+</a:t>
            </a:r>
            <a:r>
              <a:rPr lang="ko-KR" altLang="en-US" sz="2100" dirty="0">
                <a:solidFill>
                  <a:schemeClr val="tx1"/>
                </a:solidFill>
                <a:ea typeface="HY강B" pitchFamily="18" charset="-127"/>
              </a:rPr>
              <a:t>비교급</a:t>
            </a:r>
            <a:r>
              <a:rPr lang="en-US" altLang="ko-KR" sz="2100" dirty="0">
                <a:solidFill>
                  <a:schemeClr val="tx1"/>
                </a:solidFill>
                <a:ea typeface="HY강B" pitchFamily="18" charset="-127"/>
              </a:rPr>
              <a:t>…: </a:t>
            </a:r>
            <a:r>
              <a:rPr lang="en-US" altLang="ko-KR" sz="2100" dirty="0" smtClean="0">
                <a:solidFill>
                  <a:schemeClr val="tx1"/>
                </a:solidFill>
                <a:ea typeface="HY강B" pitchFamily="18" charset="-127"/>
              </a:rPr>
              <a:t> ~</a:t>
            </a:r>
            <a:r>
              <a:rPr lang="ko-KR" altLang="en-US" sz="2100" dirty="0">
                <a:solidFill>
                  <a:schemeClr val="tx1"/>
                </a:solidFill>
                <a:ea typeface="HY강B" pitchFamily="18" charset="-127"/>
              </a:rPr>
              <a:t>하면 할수록 </a:t>
            </a:r>
            <a:r>
              <a:rPr lang="ko-KR" altLang="en-US" sz="2100" dirty="0" smtClean="0">
                <a:solidFill>
                  <a:schemeClr val="tx1"/>
                </a:solidFill>
                <a:ea typeface="HY강B" pitchFamily="18" charset="-127"/>
              </a:rPr>
              <a:t>더 </a:t>
            </a:r>
            <a:r>
              <a:rPr lang="en-US" altLang="ko-KR" sz="2100" dirty="0" smtClean="0">
                <a:solidFill>
                  <a:schemeClr val="tx1"/>
                </a:solidFill>
                <a:ea typeface="HY강B" pitchFamily="18" charset="-127"/>
              </a:rPr>
              <a:t>…</a:t>
            </a:r>
            <a:r>
              <a:rPr lang="ko-KR" altLang="en-US" sz="2100" dirty="0" smtClean="0">
                <a:solidFill>
                  <a:schemeClr val="tx1"/>
                </a:solidFill>
                <a:ea typeface="HY강B" pitchFamily="18" charset="-127"/>
              </a:rPr>
              <a:t>하다</a:t>
            </a:r>
            <a:endParaRPr lang="en-US" altLang="ko-KR" sz="2100" dirty="0" smtClean="0">
              <a:solidFill>
                <a:schemeClr val="tx1"/>
              </a:solidFill>
              <a:ea typeface="HY강B" pitchFamily="18" charset="-127"/>
            </a:endParaRPr>
          </a:p>
          <a:p>
            <a:pPr marL="342900" indent="-34290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altLang="ko-KR" sz="2100" b="1" dirty="0" smtClean="0">
                <a:solidFill>
                  <a:schemeClr val="tx1"/>
                </a:solidFill>
                <a:ea typeface="HY강B" pitchFamily="18" charset="-127"/>
              </a:rPr>
              <a:t>The higher </a:t>
            </a:r>
            <a:r>
              <a:rPr lang="en-US" altLang="ko-KR" sz="2100" dirty="0" smtClean="0">
                <a:solidFill>
                  <a:schemeClr val="tx1"/>
                </a:solidFill>
                <a:ea typeface="HY강B" pitchFamily="18" charset="-127"/>
              </a:rPr>
              <a:t>you go up, </a:t>
            </a:r>
            <a:r>
              <a:rPr lang="en-US" altLang="ko-KR" sz="2100" b="1" dirty="0" smtClean="0">
                <a:solidFill>
                  <a:schemeClr val="tx1"/>
                </a:solidFill>
                <a:ea typeface="HY강B" pitchFamily="18" charset="-127"/>
              </a:rPr>
              <a:t>the more </a:t>
            </a:r>
            <a:r>
              <a:rPr lang="en-US" altLang="ko-KR" sz="2100" dirty="0" smtClean="0">
                <a:solidFill>
                  <a:schemeClr val="tx1"/>
                </a:solidFill>
                <a:ea typeface="HY강B" pitchFamily="18" charset="-127"/>
              </a:rPr>
              <a:t>you can see.</a:t>
            </a:r>
          </a:p>
          <a:p>
            <a:pPr algn="just">
              <a:lnSpc>
                <a:spcPct val="150000"/>
              </a:lnSpc>
            </a:pPr>
            <a:r>
              <a:rPr lang="en-US" altLang="ko-KR" sz="2400" b="1" dirty="0">
                <a:solidFill>
                  <a:schemeClr val="tx2">
                    <a:lumMod val="50000"/>
                  </a:schemeClr>
                </a:solidFill>
                <a:latin typeface="HY강B" pitchFamily="18" charset="-127"/>
                <a:ea typeface="HY강B" pitchFamily="18" charset="-127"/>
              </a:rPr>
              <a:t>3. </a:t>
            </a:r>
            <a:r>
              <a:rPr lang="ko-KR" altLang="en-US" sz="2400" b="1" dirty="0">
                <a:solidFill>
                  <a:schemeClr val="tx2">
                    <a:lumMod val="50000"/>
                  </a:schemeClr>
                </a:solidFill>
                <a:latin typeface="HY강B" pitchFamily="18" charset="-127"/>
                <a:ea typeface="HY강B" pitchFamily="18" charset="-127"/>
              </a:rPr>
              <a:t>최상급을 이용한 구문</a:t>
            </a:r>
            <a:endParaRPr lang="en-US" altLang="ko-KR" sz="2400" b="1" dirty="0">
              <a:solidFill>
                <a:schemeClr val="tx2">
                  <a:lumMod val="50000"/>
                </a:schemeClr>
              </a:solidFill>
              <a:latin typeface="HY강B" pitchFamily="18" charset="-127"/>
              <a:ea typeface="HY강B" pitchFamily="18" charset="-127"/>
            </a:endParaRPr>
          </a:p>
          <a:p>
            <a:pPr algn="just">
              <a:lnSpc>
                <a:spcPct val="150000"/>
              </a:lnSpc>
            </a:pPr>
            <a:r>
              <a:rPr lang="en-US" altLang="ko-KR" sz="2100" dirty="0">
                <a:solidFill>
                  <a:schemeClr val="tx1"/>
                </a:solidFill>
                <a:ea typeface="HY강B" pitchFamily="18" charset="-127"/>
              </a:rPr>
              <a:t>one of the+</a:t>
            </a:r>
            <a:r>
              <a:rPr lang="ko-KR" altLang="en-US" sz="2100" dirty="0">
                <a:solidFill>
                  <a:schemeClr val="tx1"/>
                </a:solidFill>
                <a:ea typeface="HY강B" pitchFamily="18" charset="-127"/>
              </a:rPr>
              <a:t>최상급</a:t>
            </a:r>
            <a:r>
              <a:rPr lang="en-US" altLang="ko-KR" sz="2100" dirty="0">
                <a:solidFill>
                  <a:schemeClr val="tx1"/>
                </a:solidFill>
                <a:ea typeface="HY강B" pitchFamily="18" charset="-127"/>
              </a:rPr>
              <a:t>+</a:t>
            </a:r>
            <a:r>
              <a:rPr lang="ko-KR" altLang="en-US" sz="2100" dirty="0">
                <a:solidFill>
                  <a:schemeClr val="tx1"/>
                </a:solidFill>
                <a:ea typeface="HY강B" pitchFamily="18" charset="-127"/>
              </a:rPr>
              <a:t>복수 명사</a:t>
            </a:r>
            <a:r>
              <a:rPr lang="en-US" altLang="ko-KR" sz="2100" dirty="0">
                <a:solidFill>
                  <a:schemeClr val="tx1"/>
                </a:solidFill>
                <a:ea typeface="HY강B" pitchFamily="18" charset="-127"/>
              </a:rPr>
              <a:t>:  </a:t>
            </a:r>
            <a:r>
              <a:rPr lang="ko-KR" altLang="en-US" sz="2100" dirty="0">
                <a:solidFill>
                  <a:schemeClr val="tx1"/>
                </a:solidFill>
                <a:ea typeface="HY강B" pitchFamily="18" charset="-127"/>
              </a:rPr>
              <a:t>가장 </a:t>
            </a:r>
            <a:r>
              <a:rPr lang="en-US" altLang="ko-KR" sz="2100" dirty="0">
                <a:solidFill>
                  <a:schemeClr val="tx1"/>
                </a:solidFill>
                <a:ea typeface="HY강B" pitchFamily="18" charset="-127"/>
              </a:rPr>
              <a:t>~</a:t>
            </a:r>
            <a:r>
              <a:rPr lang="ko-KR" altLang="en-US" sz="2100" dirty="0">
                <a:solidFill>
                  <a:schemeClr val="tx1"/>
                </a:solidFill>
                <a:ea typeface="HY강B" pitchFamily="18" charset="-127"/>
              </a:rPr>
              <a:t>한 것 중의 하나</a:t>
            </a:r>
            <a:endParaRPr lang="en-US" altLang="ko-KR" sz="2100" dirty="0">
              <a:solidFill>
                <a:schemeClr val="tx1"/>
              </a:solidFill>
              <a:ea typeface="HY강B" pitchFamily="18" charset="-127"/>
            </a:endParaRP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2100" dirty="0">
                <a:solidFill>
                  <a:schemeClr val="tx1"/>
                </a:solidFill>
                <a:ea typeface="HY강B" pitchFamily="18" charset="-127"/>
              </a:rPr>
              <a:t>The Eiffel Tower is </a:t>
            </a:r>
            <a:r>
              <a:rPr lang="en-US" altLang="ko-KR" sz="2100" b="1" dirty="0">
                <a:solidFill>
                  <a:schemeClr val="tx1"/>
                </a:solidFill>
                <a:ea typeface="HY강B" pitchFamily="18" charset="-127"/>
              </a:rPr>
              <a:t>one of the most famous towers </a:t>
            </a:r>
            <a:r>
              <a:rPr lang="en-US" altLang="ko-KR" sz="2100" dirty="0">
                <a:solidFill>
                  <a:schemeClr val="tx1"/>
                </a:solidFill>
                <a:ea typeface="HY강B" pitchFamily="18" charset="-127"/>
              </a:rPr>
              <a:t>in the world</a:t>
            </a:r>
            <a:r>
              <a:rPr lang="en-US" altLang="ko-KR" sz="2100" dirty="0" smtClean="0">
                <a:solidFill>
                  <a:schemeClr val="tx1"/>
                </a:solidFill>
                <a:ea typeface="HY강B" pitchFamily="18" charset="-127"/>
              </a:rPr>
              <a:t>.</a:t>
            </a:r>
            <a:endParaRPr lang="en-US" altLang="ko-KR" sz="2100" dirty="0">
              <a:solidFill>
                <a:schemeClr val="tx1"/>
              </a:solidFill>
              <a:ea typeface="HY강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70506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31532" y="841510"/>
            <a:ext cx="9112468" cy="601649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marL="179388" algn="just">
              <a:lnSpc>
                <a:spcPct val="150000"/>
              </a:lnSpc>
            </a:pPr>
            <a:r>
              <a:rPr lang="en-US" altLang="ko-KR" sz="3000" dirty="0">
                <a:solidFill>
                  <a:schemeClr val="tx1"/>
                </a:solidFill>
                <a:ea typeface="08서울남산체 B" pitchFamily="18" charset="-127"/>
              </a:rPr>
              <a:t> </a:t>
            </a:r>
            <a:r>
              <a:rPr lang="en-US" altLang="ko-KR" sz="3000" dirty="0" smtClean="0">
                <a:solidFill>
                  <a:schemeClr val="tx1"/>
                </a:solidFill>
                <a:ea typeface="08서울남산체 B" pitchFamily="18" charset="-127"/>
              </a:rPr>
              <a:t>  Most foods and drinks  contain calories. And greasy foods  like pizza and hamburgers  have more calories       compared to others. A calorie is a unit of energy. </a:t>
            </a:r>
            <a:r>
              <a:rPr lang="en-US" altLang="ko-KR" sz="3000" spc="-150" dirty="0" smtClean="0">
                <a:solidFill>
                  <a:schemeClr val="tx1"/>
                </a:solidFill>
                <a:ea typeface="08서울남산체 B" pitchFamily="18" charset="-127"/>
              </a:rPr>
              <a:t>( </a:t>
            </a:r>
            <a:r>
              <a:rPr lang="ko-KR" altLang="en-US" sz="3000" spc="-150" dirty="0" smtClean="0">
                <a:solidFill>
                  <a:schemeClr val="tx1"/>
                </a:solidFill>
              </a:rPr>
              <a:t>① </a:t>
            </a:r>
            <a:r>
              <a:rPr lang="en-US" altLang="ko-KR" sz="3000" spc="-150" dirty="0" smtClean="0">
                <a:solidFill>
                  <a:schemeClr val="tx1"/>
                </a:solidFill>
              </a:rPr>
              <a:t>) </a:t>
            </a:r>
            <a:r>
              <a:rPr lang="en-US" altLang="ko-KR" sz="3000" dirty="0" smtClean="0">
                <a:solidFill>
                  <a:schemeClr val="tx1"/>
                </a:solidFill>
              </a:rPr>
              <a:t>But when you eat too many calories in one day,  your body becomes unhealthy. </a:t>
            </a:r>
            <a:r>
              <a:rPr lang="en-US" altLang="ko-KR" sz="3000" dirty="0">
                <a:solidFill>
                  <a:schemeClr val="tx1"/>
                </a:solidFill>
              </a:rPr>
              <a:t>( ② ) This is </a:t>
            </a:r>
            <a:r>
              <a:rPr lang="en-US" altLang="ko-KR" sz="3000" dirty="0" smtClean="0">
                <a:solidFill>
                  <a:schemeClr val="tx1"/>
                </a:solidFill>
              </a:rPr>
              <a:t>why </a:t>
            </a:r>
            <a:r>
              <a:rPr lang="en-US" altLang="ko-KR" sz="3000" dirty="0">
                <a:solidFill>
                  <a:schemeClr val="tx1"/>
                </a:solidFill>
              </a:rPr>
              <a:t>there </a:t>
            </a:r>
            <a:r>
              <a:rPr lang="en-US" altLang="ko-KR" sz="3000" dirty="0" smtClean="0">
                <a:solidFill>
                  <a:schemeClr val="tx1"/>
                </a:solidFill>
              </a:rPr>
              <a:t>is </a:t>
            </a:r>
            <a:r>
              <a:rPr lang="en-US" altLang="ko-KR" sz="3200" dirty="0">
                <a:solidFill>
                  <a:schemeClr val="tx1"/>
                </a:solidFill>
              </a:rPr>
              <a:t>a relationship </a:t>
            </a:r>
            <a:r>
              <a:rPr lang="en-US" altLang="ko-KR" sz="3200" dirty="0" smtClean="0">
                <a:solidFill>
                  <a:schemeClr val="tx1"/>
                </a:solidFill>
              </a:rPr>
              <a:t> between </a:t>
            </a:r>
            <a:r>
              <a:rPr lang="en-US" altLang="ko-KR" sz="3200" dirty="0">
                <a:solidFill>
                  <a:schemeClr val="tx1"/>
                </a:solidFill>
              </a:rPr>
              <a:t>how </a:t>
            </a:r>
            <a:r>
              <a:rPr lang="en-US" altLang="ko-KR" sz="3200" dirty="0" smtClean="0">
                <a:solidFill>
                  <a:schemeClr val="tx1"/>
                </a:solidFill>
              </a:rPr>
              <a:t>many </a:t>
            </a:r>
            <a:r>
              <a:rPr lang="en-US" altLang="ko-KR" sz="3000" dirty="0">
                <a:solidFill>
                  <a:schemeClr val="tx1"/>
                </a:solidFill>
              </a:rPr>
              <a:t>calories a person eats</a:t>
            </a:r>
            <a:r>
              <a:rPr lang="en-US" altLang="ko-KR" sz="3000" dirty="0" smtClean="0">
                <a:solidFill>
                  <a:schemeClr val="tx1"/>
                </a:solidFill>
              </a:rPr>
              <a:t>, </a:t>
            </a:r>
            <a:r>
              <a:rPr lang="en-US" altLang="ko-KR" sz="3000" dirty="0">
                <a:solidFill>
                  <a:schemeClr val="tx1"/>
                </a:solidFill>
              </a:rPr>
              <a:t>and how easily he gets fat</a:t>
            </a:r>
            <a:r>
              <a:rPr lang="en-US" altLang="ko-KR" sz="3000" dirty="0" smtClean="0">
                <a:solidFill>
                  <a:schemeClr val="tx1"/>
                </a:solidFill>
              </a:rPr>
              <a:t>. </a:t>
            </a:r>
            <a:r>
              <a:rPr lang="en-US" altLang="ko-KR" sz="3000" dirty="0">
                <a:solidFill>
                  <a:schemeClr val="tx1"/>
                </a:solidFill>
                <a:ea typeface="08서울남산체 B" pitchFamily="18" charset="-127"/>
              </a:rPr>
              <a:t>( </a:t>
            </a:r>
            <a:r>
              <a:rPr lang="ko-KR" altLang="en-US" sz="3000" dirty="0">
                <a:solidFill>
                  <a:schemeClr val="tx1"/>
                </a:solidFill>
              </a:rPr>
              <a:t>③ </a:t>
            </a:r>
            <a:r>
              <a:rPr lang="en-US" altLang="ko-KR" sz="3000" dirty="0">
                <a:solidFill>
                  <a:schemeClr val="tx1"/>
                </a:solidFill>
              </a:rPr>
              <a:t>) </a:t>
            </a:r>
            <a:endParaRPr lang="en-US" altLang="ko-KR" sz="3000" dirty="0" smtClean="0">
              <a:solidFill>
                <a:schemeClr val="tx1"/>
              </a:solidFill>
              <a:ea typeface="08서울남산체 B" pitchFamily="18" charset="-127"/>
            </a:endParaRPr>
          </a:p>
          <a:p>
            <a:pPr marL="144000" algn="just">
              <a:lnSpc>
                <a:spcPct val="150000"/>
              </a:lnSpc>
            </a:pPr>
            <a:r>
              <a:rPr lang="en-US" altLang="ko-KR" sz="3000" b="1" dirty="0" smtClean="0">
                <a:solidFill>
                  <a:schemeClr val="tx1"/>
                </a:solidFill>
                <a:latin typeface="08서울남산체 B" pitchFamily="18" charset="-127"/>
                <a:ea typeface="08서울남산체 B" pitchFamily="18" charset="-127"/>
              </a:rPr>
              <a:t>  </a:t>
            </a:r>
            <a:endParaRPr lang="ko-KR" altLang="en-US" sz="3000" b="1" dirty="0">
              <a:solidFill>
                <a:schemeClr val="tx1"/>
              </a:solidFill>
              <a:latin typeface="08서울남산체 B" pitchFamily="18" charset="-127"/>
              <a:ea typeface="08서울남산체 B" pitchFamily="18" charset="-127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0" y="0"/>
            <a:ext cx="9144000" cy="836712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ko-KR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HY강B" pitchFamily="18" charset="-127"/>
                <a:ea typeface="HY강B" pitchFamily="18" charset="-127"/>
              </a:rPr>
              <a:t>Reading   step1</a:t>
            </a:r>
            <a:endParaRPr lang="ko-KR" altLang="en-US" sz="2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HY강B" pitchFamily="18" charset="-127"/>
              <a:ea typeface="HY강B" pitchFamily="18" charset="-127"/>
            </a:endParaRPr>
          </a:p>
        </p:txBody>
      </p:sp>
      <p:cxnSp>
        <p:nvCxnSpPr>
          <p:cNvPr id="12" name="직선 연결선 11"/>
          <p:cNvCxnSpPr/>
          <p:nvPr/>
        </p:nvCxnSpPr>
        <p:spPr>
          <a:xfrm>
            <a:off x="1397102" y="2346349"/>
            <a:ext cx="654618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3" name="직선 연결선 12"/>
          <p:cNvCxnSpPr/>
          <p:nvPr/>
        </p:nvCxnSpPr>
        <p:spPr>
          <a:xfrm>
            <a:off x="251520" y="3046889"/>
            <a:ext cx="2088232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5" name="직선 연결선 14"/>
          <p:cNvCxnSpPr/>
          <p:nvPr/>
        </p:nvCxnSpPr>
        <p:spPr>
          <a:xfrm>
            <a:off x="3923928" y="3717032"/>
            <a:ext cx="903890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7" name="직선 연결선 16"/>
          <p:cNvCxnSpPr/>
          <p:nvPr/>
        </p:nvCxnSpPr>
        <p:spPr>
          <a:xfrm>
            <a:off x="4283968" y="5128805"/>
            <a:ext cx="4824536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9" name="직선 연결선 18"/>
          <p:cNvCxnSpPr/>
          <p:nvPr/>
        </p:nvCxnSpPr>
        <p:spPr>
          <a:xfrm>
            <a:off x="311971" y="5877272"/>
            <a:ext cx="756084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1" name="직선 연결선 20"/>
          <p:cNvCxnSpPr/>
          <p:nvPr/>
        </p:nvCxnSpPr>
        <p:spPr>
          <a:xfrm flipH="1">
            <a:off x="4283968" y="1268760"/>
            <a:ext cx="144016" cy="360040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22" name="직선 연결선 21"/>
          <p:cNvCxnSpPr/>
          <p:nvPr/>
        </p:nvCxnSpPr>
        <p:spPr>
          <a:xfrm flipH="1">
            <a:off x="1223628" y="1957511"/>
            <a:ext cx="144016" cy="360040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23" name="직선 연결선 22"/>
          <p:cNvCxnSpPr/>
          <p:nvPr/>
        </p:nvCxnSpPr>
        <p:spPr>
          <a:xfrm flipH="1">
            <a:off x="5774557" y="1967494"/>
            <a:ext cx="144016" cy="360040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6" name="직선 연결선 15"/>
          <p:cNvCxnSpPr/>
          <p:nvPr/>
        </p:nvCxnSpPr>
        <p:spPr>
          <a:xfrm flipH="1">
            <a:off x="129103" y="2686849"/>
            <a:ext cx="144016" cy="360040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20" name="직선 연결선 19"/>
          <p:cNvCxnSpPr/>
          <p:nvPr/>
        </p:nvCxnSpPr>
        <p:spPr>
          <a:xfrm flipH="1">
            <a:off x="95947" y="4055586"/>
            <a:ext cx="144016" cy="360040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26" name="직선 연결선 25"/>
          <p:cNvCxnSpPr/>
          <p:nvPr/>
        </p:nvCxnSpPr>
        <p:spPr>
          <a:xfrm flipH="1">
            <a:off x="2411760" y="4768765"/>
            <a:ext cx="144016" cy="360040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27" name="직선 연결선 26"/>
          <p:cNvCxnSpPr/>
          <p:nvPr/>
        </p:nvCxnSpPr>
        <p:spPr>
          <a:xfrm>
            <a:off x="1913689" y="5877557"/>
            <a:ext cx="3600400" cy="8529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238357" y="2375467"/>
            <a:ext cx="9721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dirty="0" smtClean="0">
                <a:solidFill>
                  <a:schemeClr val="accent5">
                    <a:lumMod val="75000"/>
                  </a:schemeClr>
                </a:solidFill>
                <a:ea typeface="HY강B" panose="02030600000101010101" pitchFamily="18" charset="-127"/>
              </a:rPr>
              <a:t>~ </a:t>
            </a:r>
            <a:r>
              <a:rPr lang="ko-KR" altLang="en-US" sz="1600" dirty="0">
                <a:solidFill>
                  <a:schemeClr val="accent5">
                    <a:lumMod val="75000"/>
                  </a:schemeClr>
                </a:solidFill>
                <a:ea typeface="HY강B" panose="02030600000101010101" pitchFamily="18" charset="-127"/>
              </a:rPr>
              <a:t>같</a:t>
            </a:r>
            <a:r>
              <a:rPr lang="ko-KR" altLang="en-US" sz="1600" dirty="0" smtClean="0">
                <a:solidFill>
                  <a:schemeClr val="accent5">
                    <a:lumMod val="75000"/>
                  </a:schemeClr>
                </a:solidFill>
                <a:ea typeface="HY강B" panose="02030600000101010101" pitchFamily="18" charset="-127"/>
              </a:rPr>
              <a:t>은</a:t>
            </a:r>
            <a:endParaRPr lang="ko-KR" altLang="en-US" sz="1600" dirty="0">
              <a:solidFill>
                <a:schemeClr val="accent5">
                  <a:lumMod val="75000"/>
                </a:schemeClr>
              </a:solidFill>
              <a:ea typeface="HY강B" panose="02030600000101010101" pitchFamily="18" charset="-127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27505" y="3046889"/>
            <a:ext cx="20882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600" dirty="0" smtClean="0">
                <a:solidFill>
                  <a:schemeClr val="accent5">
                    <a:lumMod val="75000"/>
                  </a:schemeClr>
                </a:solidFill>
                <a:ea typeface="HY강B" panose="02030600000101010101" pitchFamily="18" charset="-127"/>
              </a:rPr>
              <a:t>~</a:t>
            </a:r>
            <a:r>
              <a:rPr lang="ko-KR" altLang="en-US" sz="1600" dirty="0" smtClean="0">
                <a:solidFill>
                  <a:schemeClr val="accent5">
                    <a:lumMod val="75000"/>
                  </a:schemeClr>
                </a:solidFill>
                <a:ea typeface="HY강B" panose="02030600000101010101" pitchFamily="18" charset="-127"/>
              </a:rPr>
              <a:t>와 비교하여 </a:t>
            </a:r>
            <a:endParaRPr lang="ko-KR" altLang="en-US" sz="1600" dirty="0">
              <a:solidFill>
                <a:schemeClr val="accent5">
                  <a:lumMod val="75000"/>
                </a:schemeClr>
              </a:solidFill>
              <a:ea typeface="HY강B" panose="02030600000101010101" pitchFamily="18" charset="-127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131840" y="3717032"/>
            <a:ext cx="29523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dirty="0" smtClean="0">
                <a:solidFill>
                  <a:schemeClr val="accent5">
                    <a:lumMod val="75000"/>
                  </a:schemeClr>
                </a:solidFill>
                <a:ea typeface="HY강B" panose="02030600000101010101" pitchFamily="18" charset="-127"/>
              </a:rPr>
              <a:t>셀 수 있는 명사 앞에 </a:t>
            </a:r>
            <a:r>
              <a:rPr lang="en-US" altLang="ko-KR" sz="1600" dirty="0" smtClean="0">
                <a:solidFill>
                  <a:schemeClr val="accent5">
                    <a:lumMod val="75000"/>
                  </a:schemeClr>
                </a:solidFill>
                <a:ea typeface="HY강B" panose="02030600000101010101" pitchFamily="18" charset="-127"/>
              </a:rPr>
              <a:t>many</a:t>
            </a:r>
            <a:endParaRPr lang="ko-KR" altLang="en-US" sz="1600" dirty="0">
              <a:solidFill>
                <a:schemeClr val="accent5">
                  <a:lumMod val="75000"/>
                </a:schemeClr>
              </a:solidFill>
              <a:ea typeface="HY강B" panose="02030600000101010101" pitchFamily="18" charset="-127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652120" y="4464294"/>
            <a:ext cx="230425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dirty="0" err="1" smtClean="0">
                <a:solidFill>
                  <a:schemeClr val="accent5">
                    <a:lumMod val="75000"/>
                  </a:schemeClr>
                </a:solidFill>
                <a:ea typeface="HY강B" panose="02030600000101010101" pitchFamily="18" charset="-127"/>
              </a:rPr>
              <a:t>선행사</a:t>
            </a:r>
            <a:r>
              <a:rPr lang="ko-KR" altLang="en-US" sz="1600" dirty="0" smtClean="0">
                <a:solidFill>
                  <a:schemeClr val="accent5">
                    <a:lumMod val="75000"/>
                  </a:schemeClr>
                </a:solidFill>
                <a:ea typeface="HY강B" panose="02030600000101010101" pitchFamily="18" charset="-127"/>
              </a:rPr>
              <a:t> </a:t>
            </a:r>
            <a:r>
              <a:rPr lang="en-US" altLang="ko-KR" sz="1600" dirty="0" smtClean="0">
                <a:solidFill>
                  <a:schemeClr val="accent5">
                    <a:lumMod val="75000"/>
                  </a:schemeClr>
                </a:solidFill>
                <a:ea typeface="HY강B" panose="02030600000101010101" pitchFamily="18" charset="-127"/>
              </a:rPr>
              <a:t>the reason </a:t>
            </a:r>
            <a:r>
              <a:rPr lang="ko-KR" altLang="en-US" sz="1600" dirty="0" smtClean="0">
                <a:solidFill>
                  <a:schemeClr val="accent5">
                    <a:lumMod val="75000"/>
                  </a:schemeClr>
                </a:solidFill>
                <a:ea typeface="HY강B" panose="02030600000101010101" pitchFamily="18" charset="-127"/>
              </a:rPr>
              <a:t>생략</a:t>
            </a:r>
            <a:endParaRPr lang="ko-KR" altLang="en-US" sz="1600" dirty="0">
              <a:solidFill>
                <a:schemeClr val="accent5">
                  <a:lumMod val="75000"/>
                </a:schemeClr>
              </a:solidFill>
              <a:ea typeface="HY강B" panose="02030600000101010101" pitchFamily="18" charset="-127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516216" y="4267835"/>
            <a:ext cx="6480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b="1" dirty="0">
                <a:solidFill>
                  <a:schemeClr val="accent2">
                    <a:lumMod val="75000"/>
                  </a:schemeClr>
                </a:solidFill>
              </a:rPr>
              <a:t>^</a:t>
            </a:r>
            <a:endParaRPr lang="ko-KR" altLang="en-US" sz="16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5246127" y="5128805"/>
            <a:ext cx="318824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dirty="0" smtClean="0">
                <a:solidFill>
                  <a:schemeClr val="accent5">
                    <a:lumMod val="75000"/>
                  </a:schemeClr>
                </a:solidFill>
                <a:ea typeface="HY강B" panose="02030600000101010101" pitchFamily="18" charset="-127"/>
              </a:rPr>
              <a:t>간접의문문</a:t>
            </a:r>
            <a:r>
              <a:rPr lang="en-US" altLang="ko-KR" sz="1600" dirty="0" smtClean="0">
                <a:solidFill>
                  <a:schemeClr val="accent5">
                    <a:lumMod val="75000"/>
                  </a:schemeClr>
                </a:solidFill>
                <a:ea typeface="HY강B" panose="02030600000101010101" pitchFamily="18" charset="-127"/>
              </a:rPr>
              <a:t>: </a:t>
            </a:r>
            <a:r>
              <a:rPr lang="ko-KR" altLang="en-US" sz="1600" dirty="0" smtClean="0">
                <a:solidFill>
                  <a:schemeClr val="accent5">
                    <a:lumMod val="75000"/>
                  </a:schemeClr>
                </a:solidFill>
                <a:ea typeface="HY강B" panose="02030600000101010101" pitchFamily="18" charset="-127"/>
              </a:rPr>
              <a:t>의문사</a:t>
            </a:r>
            <a:r>
              <a:rPr lang="en-US" altLang="ko-KR" sz="1600" dirty="0" smtClean="0">
                <a:solidFill>
                  <a:schemeClr val="accent5">
                    <a:lumMod val="75000"/>
                  </a:schemeClr>
                </a:solidFill>
                <a:ea typeface="HY강B" panose="02030600000101010101" pitchFamily="18" charset="-127"/>
              </a:rPr>
              <a:t>+</a:t>
            </a:r>
            <a:r>
              <a:rPr lang="ko-KR" altLang="en-US" sz="1600" dirty="0" smtClean="0">
                <a:solidFill>
                  <a:schemeClr val="accent5">
                    <a:lumMod val="75000"/>
                  </a:schemeClr>
                </a:solidFill>
                <a:ea typeface="HY강B" panose="02030600000101010101" pitchFamily="18" charset="-127"/>
              </a:rPr>
              <a:t>주어</a:t>
            </a:r>
            <a:r>
              <a:rPr lang="en-US" altLang="ko-KR" sz="1600" dirty="0" smtClean="0">
                <a:solidFill>
                  <a:schemeClr val="accent5">
                    <a:lumMod val="75000"/>
                  </a:schemeClr>
                </a:solidFill>
                <a:ea typeface="HY강B" panose="02030600000101010101" pitchFamily="18" charset="-127"/>
              </a:rPr>
              <a:t>+</a:t>
            </a:r>
            <a:r>
              <a:rPr lang="ko-KR" altLang="en-US" sz="1600" dirty="0" smtClean="0">
                <a:solidFill>
                  <a:schemeClr val="accent5">
                    <a:lumMod val="75000"/>
                  </a:schemeClr>
                </a:solidFill>
                <a:ea typeface="HY강B" panose="02030600000101010101" pitchFamily="18" charset="-127"/>
              </a:rPr>
              <a:t>동사</a:t>
            </a:r>
            <a:endParaRPr lang="ko-KR" altLang="en-US" sz="1600" dirty="0">
              <a:solidFill>
                <a:schemeClr val="accent5">
                  <a:lumMod val="75000"/>
                </a:schemeClr>
              </a:solidFill>
              <a:ea typeface="HY강B" panose="02030600000101010101" pitchFamily="18" charset="-127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357821" y="5921605"/>
            <a:ext cx="21602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600" dirty="0" smtClean="0">
                <a:solidFill>
                  <a:schemeClr val="accent5">
                    <a:lumMod val="75000"/>
                  </a:schemeClr>
                </a:solidFill>
                <a:ea typeface="HY강B" panose="02030600000101010101" pitchFamily="18" charset="-127"/>
              </a:rPr>
              <a:t>간접의문</a:t>
            </a:r>
            <a:r>
              <a:rPr lang="ko-KR" altLang="en-US" sz="1600" dirty="0">
                <a:solidFill>
                  <a:schemeClr val="accent5">
                    <a:lumMod val="75000"/>
                  </a:schemeClr>
                </a:solidFill>
                <a:ea typeface="HY강B" panose="02030600000101010101" pitchFamily="18" charset="-127"/>
              </a:rPr>
              <a:t>문</a:t>
            </a:r>
          </a:p>
        </p:txBody>
      </p:sp>
    </p:spTree>
    <p:extLst>
      <p:ext uri="{BB962C8B-B14F-4D97-AF65-F5344CB8AC3E}">
        <p14:creationId xmlns:p14="http://schemas.microsoft.com/office/powerpoint/2010/main" val="6926584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4" grpId="0"/>
      <p:bldP spid="28" grpId="0"/>
      <p:bldP spid="29" grpId="0"/>
      <p:bldP spid="30" grpId="0"/>
      <p:bldP spid="3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67544" y="3284984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/>
              <a:t> </a:t>
            </a:r>
            <a:r>
              <a:rPr lang="en-US" altLang="ko-KR" dirty="0" smtClean="0"/>
              <a:t> </a:t>
            </a:r>
            <a:endParaRPr lang="ko-KR" altLang="en-US" dirty="0"/>
          </a:p>
        </p:txBody>
      </p:sp>
      <p:sp>
        <p:nvSpPr>
          <p:cNvPr id="2" name="직사각형 1"/>
          <p:cNvSpPr/>
          <p:nvPr/>
        </p:nvSpPr>
        <p:spPr>
          <a:xfrm>
            <a:off x="0" y="836712"/>
            <a:ext cx="9144000" cy="602128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>
            <a:noAutofit/>
          </a:bodyPr>
          <a:lstStyle/>
          <a:p>
            <a:pPr marL="144000" algn="just">
              <a:lnSpc>
                <a:spcPct val="150000"/>
              </a:lnSpc>
            </a:pPr>
            <a:r>
              <a:rPr lang="en-US" altLang="ko-KR" sz="3000" dirty="0" smtClean="0">
                <a:solidFill>
                  <a:schemeClr val="tx1"/>
                </a:solidFill>
              </a:rPr>
              <a:t>  When we exercise,  calories are used</a:t>
            </a:r>
            <a:r>
              <a:rPr lang="en-US" altLang="ko-KR" sz="3000" dirty="0" smtClean="0">
                <a:solidFill>
                  <a:schemeClr val="tx1"/>
                </a:solidFill>
                <a:ea typeface="08서울남산체 B" pitchFamily="18" charset="-127"/>
              </a:rPr>
              <a:t>. </a:t>
            </a:r>
            <a:r>
              <a:rPr lang="en-US" altLang="ko-KR" sz="3000" dirty="0">
                <a:solidFill>
                  <a:schemeClr val="tx1"/>
                </a:solidFill>
              </a:rPr>
              <a:t>( ④ </a:t>
            </a:r>
            <a:r>
              <a:rPr lang="en-US" altLang="ko-KR" sz="3000" dirty="0" smtClean="0">
                <a:solidFill>
                  <a:schemeClr val="tx1"/>
                </a:solidFill>
              </a:rPr>
              <a:t>)</a:t>
            </a:r>
            <a:r>
              <a:rPr lang="en-US" altLang="ko-KR" sz="3000" dirty="0" smtClean="0">
                <a:solidFill>
                  <a:schemeClr val="tx1"/>
                </a:solidFill>
                <a:ea typeface="08서울남산체 B" pitchFamily="18" charset="-127"/>
              </a:rPr>
              <a:t> Some types of exercising  such as aerobics dancing, Jogging, or cycling   help burn off calories </a:t>
            </a:r>
            <a:r>
              <a:rPr lang="en-US" altLang="ko-KR" sz="3000" u="sng" dirty="0" smtClean="0">
                <a:solidFill>
                  <a:schemeClr val="tx1"/>
                </a:solidFill>
                <a:ea typeface="08서울남산체 B" pitchFamily="18" charset="-127"/>
              </a:rPr>
              <a:t>fast</a:t>
            </a:r>
            <a:r>
              <a:rPr lang="en-US" altLang="ko-KR" sz="3000" dirty="0" smtClean="0">
                <a:solidFill>
                  <a:schemeClr val="tx1"/>
                </a:solidFill>
                <a:ea typeface="08서울남산체 B" pitchFamily="18" charset="-127"/>
              </a:rPr>
              <a:t> </a:t>
            </a:r>
            <a:r>
              <a:rPr lang="en-US" altLang="ko-KR" sz="3000" dirty="0">
                <a:solidFill>
                  <a:schemeClr val="tx1"/>
                </a:solidFill>
                <a:ea typeface="08서울남산체 B" pitchFamily="18" charset="-127"/>
              </a:rPr>
              <a:t>than others.</a:t>
            </a:r>
          </a:p>
          <a:p>
            <a:pPr marL="144000" algn="just"/>
            <a:r>
              <a:rPr lang="ko-KR" altLang="en-US" sz="1600" dirty="0" smtClean="0">
                <a:solidFill>
                  <a:schemeClr val="accent5">
                    <a:lumMod val="75000"/>
                  </a:schemeClr>
                </a:solidFill>
                <a:ea typeface="HY강B" pitchFamily="18" charset="-127"/>
              </a:rPr>
              <a:t>                                   </a:t>
            </a:r>
            <a:r>
              <a:rPr lang="ko-KR" altLang="en-US" sz="1600" dirty="0">
                <a:solidFill>
                  <a:schemeClr val="accent5">
                    <a:lumMod val="75000"/>
                  </a:schemeClr>
                </a:solidFill>
                <a:ea typeface="HY강B" pitchFamily="18" charset="-127"/>
              </a:rPr>
              <a:t> </a:t>
            </a:r>
            <a:r>
              <a:rPr lang="en-US" altLang="ko-KR" sz="1600" dirty="0" smtClean="0">
                <a:solidFill>
                  <a:schemeClr val="accent5">
                    <a:lumMod val="75000"/>
                  </a:schemeClr>
                </a:solidFill>
                <a:ea typeface="HY강B" pitchFamily="18" charset="-127"/>
              </a:rPr>
              <a:t>help (to) </a:t>
            </a:r>
            <a:r>
              <a:rPr lang="ko-KR" altLang="en-US" sz="1600" dirty="0" smtClean="0">
                <a:solidFill>
                  <a:schemeClr val="accent5">
                    <a:lumMod val="75000"/>
                  </a:schemeClr>
                </a:solidFill>
                <a:ea typeface="HY강B" pitchFamily="18" charset="-127"/>
              </a:rPr>
              <a:t>동사원형</a:t>
            </a:r>
            <a:endParaRPr lang="en-US" altLang="ko-KR" sz="1600" dirty="0" smtClean="0">
              <a:solidFill>
                <a:schemeClr val="accent5">
                  <a:lumMod val="75000"/>
                </a:schemeClr>
              </a:solidFill>
              <a:ea typeface="HY강B" pitchFamily="18" charset="-127"/>
            </a:endParaRPr>
          </a:p>
          <a:p>
            <a:pPr marL="144000" algn="just"/>
            <a:r>
              <a:rPr lang="en-US" altLang="ko-KR" sz="3000" dirty="0" smtClean="0">
                <a:solidFill>
                  <a:schemeClr val="tx1"/>
                </a:solidFill>
                <a:ea typeface="08서울남산체 B" pitchFamily="18" charset="-127"/>
              </a:rPr>
              <a:t> </a:t>
            </a:r>
            <a:r>
              <a:rPr lang="en-US" altLang="ko-KR" sz="3000" dirty="0" smtClean="0">
                <a:solidFill>
                  <a:schemeClr val="tx1"/>
                </a:solidFill>
              </a:rPr>
              <a:t>( ⑤ ) So it is great to exercise</a:t>
            </a:r>
            <a:r>
              <a:rPr lang="en-US" altLang="ko-KR" sz="3000" dirty="0" smtClean="0">
                <a:solidFill>
                  <a:schemeClr val="tx1"/>
                </a:solidFill>
                <a:ea typeface="08서울남산체 B" pitchFamily="18" charset="-127"/>
              </a:rPr>
              <a:t>  for at </a:t>
            </a:r>
            <a:r>
              <a:rPr lang="en-US" altLang="ko-KR" sz="3000" dirty="0">
                <a:solidFill>
                  <a:schemeClr val="tx1"/>
                </a:solidFill>
                <a:ea typeface="08서울남산체 B" pitchFamily="18" charset="-127"/>
              </a:rPr>
              <a:t>least one hour</a:t>
            </a:r>
            <a:endParaRPr lang="en-US" altLang="ko-KR" sz="3000" dirty="0" smtClean="0">
              <a:solidFill>
                <a:schemeClr val="tx1"/>
              </a:solidFill>
              <a:ea typeface="08서울남산체 B" pitchFamily="18" charset="-127"/>
            </a:endParaRPr>
          </a:p>
          <a:p>
            <a:pPr marL="144000" algn="just"/>
            <a:endParaRPr lang="en-US" altLang="ko-KR" sz="1600" dirty="0" smtClean="0">
              <a:solidFill>
                <a:schemeClr val="tx1"/>
              </a:solidFill>
              <a:ea typeface="08서울남산체 B" pitchFamily="18" charset="-127"/>
            </a:endParaRPr>
          </a:p>
          <a:p>
            <a:pPr marL="144000" algn="just"/>
            <a:r>
              <a:rPr lang="en-US" altLang="ko-KR" sz="3000" dirty="0" smtClean="0">
                <a:solidFill>
                  <a:schemeClr val="tx1"/>
                </a:solidFill>
                <a:ea typeface="08서울남산체 B" pitchFamily="18" charset="-127"/>
              </a:rPr>
              <a:t>every day  to stay healthy. </a:t>
            </a:r>
          </a:p>
          <a:p>
            <a:pPr marL="144000" algn="just"/>
            <a:r>
              <a:rPr lang="en-US" altLang="ko-KR" sz="1600" b="1" dirty="0" smtClean="0">
                <a:solidFill>
                  <a:schemeClr val="accent5">
                    <a:lumMod val="75000"/>
                  </a:schemeClr>
                </a:solidFill>
                <a:ea typeface="08서울남산체 B" pitchFamily="18" charset="-127"/>
              </a:rPr>
              <a:t>                                                          </a:t>
            </a:r>
            <a:endParaRPr lang="en-US" altLang="ko-KR" sz="1600" dirty="0">
              <a:solidFill>
                <a:schemeClr val="accent5">
                  <a:lumMod val="75000"/>
                </a:schemeClr>
              </a:solidFill>
              <a:latin typeface="HY강B" panose="02030600000101010101" pitchFamily="18" charset="-127"/>
              <a:ea typeface="HY강B" panose="02030600000101010101" pitchFamily="18" charset="-127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0" y="0"/>
            <a:ext cx="9144000" cy="836712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ko-KR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HY강B" pitchFamily="18" charset="-127"/>
                <a:ea typeface="HY강B" pitchFamily="18" charset="-127"/>
              </a:rPr>
              <a:t>Reading   step1 </a:t>
            </a:r>
            <a:endParaRPr lang="ko-KR" altLang="en-US" sz="2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HY강B" pitchFamily="18" charset="-127"/>
              <a:ea typeface="HY강B" pitchFamily="18" charset="-127"/>
            </a:endParaRPr>
          </a:p>
        </p:txBody>
      </p:sp>
      <p:cxnSp>
        <p:nvCxnSpPr>
          <p:cNvPr id="15" name="직선 연결선 14"/>
          <p:cNvCxnSpPr/>
          <p:nvPr/>
        </p:nvCxnSpPr>
        <p:spPr>
          <a:xfrm flipH="1">
            <a:off x="3707904" y="1023789"/>
            <a:ext cx="144016" cy="360040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6" name="직선 연결선 15"/>
          <p:cNvCxnSpPr/>
          <p:nvPr/>
        </p:nvCxnSpPr>
        <p:spPr>
          <a:xfrm flipH="1">
            <a:off x="3277160" y="1799389"/>
            <a:ext cx="144016" cy="360040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7" name="직선 연결선 16"/>
          <p:cNvCxnSpPr/>
          <p:nvPr/>
        </p:nvCxnSpPr>
        <p:spPr>
          <a:xfrm flipH="1">
            <a:off x="1888609" y="2424647"/>
            <a:ext cx="144016" cy="360040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8" name="직선 연결선 17"/>
          <p:cNvCxnSpPr/>
          <p:nvPr/>
        </p:nvCxnSpPr>
        <p:spPr>
          <a:xfrm flipH="1">
            <a:off x="1792288" y="4019652"/>
            <a:ext cx="144016" cy="360040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9" name="직선 연결선 18"/>
          <p:cNvCxnSpPr/>
          <p:nvPr/>
        </p:nvCxnSpPr>
        <p:spPr>
          <a:xfrm flipH="1">
            <a:off x="5107065" y="3284984"/>
            <a:ext cx="144016" cy="360040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21" name="직선 연결선 20"/>
          <p:cNvCxnSpPr/>
          <p:nvPr/>
        </p:nvCxnSpPr>
        <p:spPr>
          <a:xfrm flipV="1">
            <a:off x="179512" y="2185405"/>
            <a:ext cx="1008112" cy="19459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2" name="직선 연결선 21"/>
          <p:cNvCxnSpPr/>
          <p:nvPr/>
        </p:nvCxnSpPr>
        <p:spPr>
          <a:xfrm>
            <a:off x="3476544" y="2185405"/>
            <a:ext cx="1296144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4" name="직선 연결선 23"/>
          <p:cNvCxnSpPr/>
          <p:nvPr/>
        </p:nvCxnSpPr>
        <p:spPr>
          <a:xfrm>
            <a:off x="2032625" y="2924944"/>
            <a:ext cx="1512168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0" name="직선 연결선 29"/>
          <p:cNvCxnSpPr/>
          <p:nvPr/>
        </p:nvCxnSpPr>
        <p:spPr>
          <a:xfrm>
            <a:off x="1691680" y="3645024"/>
            <a:ext cx="288032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3" name="직선 연결선 32"/>
          <p:cNvCxnSpPr/>
          <p:nvPr/>
        </p:nvCxnSpPr>
        <p:spPr>
          <a:xfrm>
            <a:off x="3349168" y="3645024"/>
            <a:ext cx="1765031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5" name="직선 연결선 34"/>
          <p:cNvCxnSpPr/>
          <p:nvPr/>
        </p:nvCxnSpPr>
        <p:spPr>
          <a:xfrm>
            <a:off x="5843831" y="3622213"/>
            <a:ext cx="1296144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7" name="직선 연결선 36"/>
          <p:cNvCxnSpPr/>
          <p:nvPr/>
        </p:nvCxnSpPr>
        <p:spPr>
          <a:xfrm>
            <a:off x="1979712" y="4363442"/>
            <a:ext cx="1079285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179512" y="2226350"/>
            <a:ext cx="12961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dirty="0" smtClean="0">
                <a:solidFill>
                  <a:schemeClr val="accent5">
                    <a:lumMod val="75000"/>
                  </a:schemeClr>
                </a:solidFill>
                <a:ea typeface="HY강B" panose="02030600000101010101" pitchFamily="18" charset="-127"/>
              </a:rPr>
              <a:t>문장의 주어</a:t>
            </a:r>
            <a:endParaRPr lang="ko-KR" altLang="en-US" sz="1600" dirty="0">
              <a:solidFill>
                <a:schemeClr val="accent5">
                  <a:lumMod val="75000"/>
                </a:schemeClr>
              </a:solidFill>
              <a:ea typeface="HY강B" panose="02030600000101010101" pitchFamily="18" charset="-127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584556" y="2200819"/>
            <a:ext cx="10801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dirty="0" smtClean="0">
                <a:solidFill>
                  <a:schemeClr val="accent5">
                    <a:lumMod val="75000"/>
                  </a:schemeClr>
                </a:solidFill>
                <a:ea typeface="HY강B" panose="02030600000101010101" pitchFamily="18" charset="-127"/>
              </a:rPr>
              <a:t>~</a:t>
            </a:r>
            <a:r>
              <a:rPr lang="ko-KR" altLang="en-US" sz="1600" dirty="0" smtClean="0">
                <a:solidFill>
                  <a:schemeClr val="accent5">
                    <a:lumMod val="75000"/>
                  </a:schemeClr>
                </a:solidFill>
                <a:ea typeface="HY강B" panose="02030600000101010101" pitchFamily="18" charset="-127"/>
              </a:rPr>
              <a:t>와 같은</a:t>
            </a:r>
            <a:endParaRPr lang="ko-KR" altLang="en-US" sz="1600" dirty="0">
              <a:solidFill>
                <a:schemeClr val="accent5">
                  <a:lumMod val="75000"/>
                </a:schemeClr>
              </a:solidFill>
              <a:ea typeface="HY강B" panose="02030600000101010101" pitchFamily="18" charset="-127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777060" y="3681098"/>
            <a:ext cx="10608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dirty="0" err="1" smtClean="0">
                <a:solidFill>
                  <a:schemeClr val="accent5">
                    <a:lumMod val="75000"/>
                  </a:schemeClr>
                </a:solidFill>
                <a:ea typeface="HY강B" panose="02030600000101010101" pitchFamily="18" charset="-127"/>
              </a:rPr>
              <a:t>진주어</a:t>
            </a:r>
            <a:endParaRPr lang="ko-KR" altLang="en-US" sz="1600" dirty="0">
              <a:solidFill>
                <a:schemeClr val="accent5">
                  <a:lumMod val="75000"/>
                </a:schemeClr>
              </a:solidFill>
              <a:ea typeface="HY강B" panose="02030600000101010101" pitchFamily="18" charset="-127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059721" y="3605787"/>
            <a:ext cx="9361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dirty="0" smtClean="0">
                <a:solidFill>
                  <a:schemeClr val="accent5">
                    <a:lumMod val="75000"/>
                  </a:schemeClr>
                </a:solidFill>
                <a:ea typeface="HY강B" panose="02030600000101010101" pitchFamily="18" charset="-127"/>
              </a:rPr>
              <a:t>적어도</a:t>
            </a:r>
            <a:endParaRPr lang="ko-KR" altLang="en-US" sz="1600" dirty="0">
              <a:solidFill>
                <a:schemeClr val="accent5">
                  <a:lumMod val="75000"/>
                </a:schemeClr>
              </a:solidFill>
              <a:ea typeface="HY강B" panose="02030600000101010101" pitchFamily="18" charset="-127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574178" y="3681098"/>
            <a:ext cx="8110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dirty="0" smtClean="0">
                <a:solidFill>
                  <a:schemeClr val="accent5">
                    <a:lumMod val="75000"/>
                  </a:schemeClr>
                </a:solidFill>
                <a:ea typeface="HY강B" panose="02030600000101010101" pitchFamily="18" charset="-127"/>
              </a:rPr>
              <a:t>가주어</a:t>
            </a:r>
            <a:endParaRPr lang="ko-KR" altLang="en-US" sz="1600" dirty="0">
              <a:solidFill>
                <a:schemeClr val="accent5">
                  <a:lumMod val="75000"/>
                </a:schemeClr>
              </a:solidFill>
              <a:ea typeface="HY강B" panose="02030600000101010101" pitchFamily="18" charset="-127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490800" y="4397758"/>
            <a:ext cx="22862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30"/>
              </a:spcBef>
            </a:pPr>
            <a:r>
              <a:rPr lang="en-US" altLang="ko-KR" sz="1600" dirty="0" smtClean="0">
                <a:solidFill>
                  <a:schemeClr val="accent5">
                    <a:lumMod val="75000"/>
                  </a:schemeClr>
                </a:solidFill>
                <a:ea typeface="HY강B" panose="02030600000101010101" pitchFamily="18" charset="-127"/>
              </a:rPr>
              <a:t>to</a:t>
            </a:r>
            <a:r>
              <a:rPr lang="ko-KR" altLang="en-US" sz="1600" dirty="0">
                <a:solidFill>
                  <a:schemeClr val="accent5">
                    <a:lumMod val="75000"/>
                  </a:schemeClr>
                </a:solidFill>
                <a:ea typeface="HY강B" panose="02030600000101010101" pitchFamily="18" charset="-127"/>
              </a:rPr>
              <a:t>부정사 부사적 </a:t>
            </a:r>
            <a:r>
              <a:rPr lang="ko-KR" altLang="en-US" sz="1600" dirty="0" smtClean="0">
                <a:solidFill>
                  <a:schemeClr val="accent5">
                    <a:lumMod val="75000"/>
                  </a:schemeClr>
                </a:solidFill>
                <a:ea typeface="HY강B" panose="02030600000101010101" pitchFamily="18" charset="-127"/>
              </a:rPr>
              <a:t>용법</a:t>
            </a:r>
            <a:endParaRPr lang="ko-KR" altLang="en-US" sz="1600" dirty="0">
              <a:solidFill>
                <a:schemeClr val="accent5">
                  <a:lumMod val="75000"/>
                </a:schemeClr>
              </a:solidFill>
              <a:ea typeface="HY강B" panose="02030600000101010101" pitchFamily="18" charset="-127"/>
            </a:endParaRPr>
          </a:p>
        </p:txBody>
      </p:sp>
      <p:cxnSp>
        <p:nvCxnSpPr>
          <p:cNvPr id="34" name="직선 연결선 33"/>
          <p:cNvCxnSpPr/>
          <p:nvPr/>
        </p:nvCxnSpPr>
        <p:spPr>
          <a:xfrm>
            <a:off x="8111201" y="1484784"/>
            <a:ext cx="1008112" cy="1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119965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8" grpId="0"/>
      <p:bldP spid="9" grpId="0"/>
      <p:bldP spid="10" grpId="0"/>
      <p:bldP spid="2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0" y="836712"/>
            <a:ext cx="9144000" cy="602128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>
            <a:noAutofit/>
          </a:bodyPr>
          <a:lstStyle/>
          <a:p>
            <a:pPr algn="just">
              <a:spcBef>
                <a:spcPts val="30"/>
              </a:spcBef>
            </a:pPr>
            <a:r>
              <a:rPr lang="en-US" altLang="ko-KR" sz="3000" dirty="0" smtClean="0">
                <a:solidFill>
                  <a:schemeClr val="tx1"/>
                </a:solidFill>
              </a:rPr>
              <a:t>   Maria </a:t>
            </a:r>
            <a:r>
              <a:rPr lang="en-US" altLang="ko-KR" sz="3000" dirty="0">
                <a:solidFill>
                  <a:schemeClr val="tx1"/>
                </a:solidFill>
              </a:rPr>
              <a:t>works at the Statue of Liberty in New York City</a:t>
            </a:r>
            <a:r>
              <a:rPr lang="en-US" altLang="ko-KR" sz="1600" dirty="0">
                <a:solidFill>
                  <a:schemeClr val="tx1"/>
                </a:solidFill>
              </a:rPr>
              <a:t>. </a:t>
            </a:r>
            <a:endParaRPr lang="en-US" altLang="ko-KR" sz="1600" dirty="0" smtClean="0">
              <a:solidFill>
                <a:schemeClr val="tx1"/>
              </a:solidFill>
            </a:endParaRPr>
          </a:p>
          <a:p>
            <a:pPr algn="just">
              <a:spcBef>
                <a:spcPts val="30"/>
              </a:spcBef>
            </a:pPr>
            <a:r>
              <a:rPr lang="en-US" altLang="ko-KR" sz="1600" dirty="0" smtClean="0">
                <a:solidFill>
                  <a:srgbClr val="0070C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                   </a:t>
            </a:r>
          </a:p>
          <a:p>
            <a:pPr algn="just">
              <a:spcBef>
                <a:spcPts val="30"/>
              </a:spcBef>
            </a:pPr>
            <a:r>
              <a:rPr lang="en-US" altLang="ko-KR" sz="3000" dirty="0" smtClean="0">
                <a:solidFill>
                  <a:schemeClr val="tx1"/>
                </a:solidFill>
              </a:rPr>
              <a:t>She begins her day just like one of the visitors. It takes</a:t>
            </a:r>
          </a:p>
          <a:p>
            <a:pPr algn="just">
              <a:spcBef>
                <a:spcPts val="30"/>
              </a:spcBef>
            </a:pPr>
            <a:endParaRPr lang="en-US" altLang="ko-KR" sz="1600" dirty="0">
              <a:solidFill>
                <a:schemeClr val="tx1"/>
              </a:solidFill>
            </a:endParaRPr>
          </a:p>
          <a:p>
            <a:pPr algn="just">
              <a:spcBef>
                <a:spcPts val="30"/>
              </a:spcBef>
            </a:pPr>
            <a:r>
              <a:rPr lang="en-US" altLang="ko-KR" sz="3000" dirty="0" smtClean="0">
                <a:solidFill>
                  <a:schemeClr val="tx1"/>
                </a:solidFill>
              </a:rPr>
              <a:t>a </a:t>
            </a:r>
            <a:r>
              <a:rPr lang="en-US" altLang="ko-KR" sz="3000" dirty="0">
                <a:solidFill>
                  <a:schemeClr val="tx1"/>
                </a:solidFill>
              </a:rPr>
              <a:t>fifteen-minute boat </a:t>
            </a:r>
            <a:r>
              <a:rPr lang="en-US" altLang="ko-KR" sz="3000" dirty="0" smtClean="0">
                <a:solidFill>
                  <a:schemeClr val="tx1"/>
                </a:solidFill>
              </a:rPr>
              <a:t>ride </a:t>
            </a:r>
            <a:r>
              <a:rPr lang="en-US" altLang="ko-KR" sz="3000" dirty="0">
                <a:solidFill>
                  <a:schemeClr val="tx1"/>
                </a:solidFill>
              </a:rPr>
              <a:t>to go to </a:t>
            </a:r>
            <a:r>
              <a:rPr lang="en-US" altLang="ko-KR" sz="3000" dirty="0" smtClean="0">
                <a:solidFill>
                  <a:schemeClr val="tx1"/>
                </a:solidFill>
              </a:rPr>
              <a:t>Liberty Island</a:t>
            </a:r>
            <a:r>
              <a:rPr lang="en-US" altLang="ko-KR" sz="3000" dirty="0">
                <a:solidFill>
                  <a:schemeClr val="tx1"/>
                </a:solidFill>
              </a:rPr>
              <a:t>. </a:t>
            </a:r>
            <a:r>
              <a:rPr lang="en-US" altLang="ko-KR" sz="3000" dirty="0" smtClean="0">
                <a:solidFill>
                  <a:schemeClr val="tx1"/>
                </a:solidFill>
              </a:rPr>
              <a:t>Then</a:t>
            </a:r>
          </a:p>
          <a:p>
            <a:pPr algn="just">
              <a:spcBef>
                <a:spcPts val="30"/>
              </a:spcBef>
            </a:pPr>
            <a:endParaRPr lang="en-US" altLang="ko-KR" sz="1600" dirty="0" smtClean="0">
              <a:solidFill>
                <a:schemeClr val="tx1"/>
              </a:solidFill>
            </a:endParaRPr>
          </a:p>
          <a:p>
            <a:pPr algn="just">
              <a:spcBef>
                <a:spcPts val="30"/>
              </a:spcBef>
            </a:pPr>
            <a:r>
              <a:rPr lang="en-US" altLang="ko-KR" sz="3000" dirty="0" smtClean="0">
                <a:solidFill>
                  <a:schemeClr val="tx1"/>
                </a:solidFill>
              </a:rPr>
              <a:t>she </a:t>
            </a:r>
            <a:r>
              <a:rPr lang="en-US" altLang="ko-KR" sz="3000" dirty="0">
                <a:solidFill>
                  <a:schemeClr val="tx1"/>
                </a:solidFill>
              </a:rPr>
              <a:t>helps visitors see the </a:t>
            </a:r>
            <a:r>
              <a:rPr lang="en-US" altLang="ko-KR" sz="3000" dirty="0" smtClean="0">
                <a:solidFill>
                  <a:schemeClr val="tx1"/>
                </a:solidFill>
              </a:rPr>
              <a:t>museum</a:t>
            </a:r>
            <a:r>
              <a:rPr lang="en-US" altLang="ko-KR" sz="1600" dirty="0" smtClean="0">
                <a:solidFill>
                  <a:schemeClr val="tx1"/>
                </a:solidFill>
              </a:rPr>
              <a:t>. </a:t>
            </a:r>
            <a:r>
              <a:rPr lang="en-US" altLang="ko-KR" sz="3000" dirty="0" smtClean="0">
                <a:solidFill>
                  <a:schemeClr val="tx1"/>
                </a:solidFill>
              </a:rPr>
              <a:t>The </a:t>
            </a:r>
            <a:r>
              <a:rPr lang="en-US" altLang="ko-KR" sz="3000" dirty="0">
                <a:solidFill>
                  <a:schemeClr val="tx1"/>
                </a:solidFill>
              </a:rPr>
              <a:t>museum </a:t>
            </a:r>
            <a:r>
              <a:rPr lang="en-US" altLang="ko-KR" sz="3000" dirty="0" smtClean="0">
                <a:solidFill>
                  <a:schemeClr val="tx1"/>
                </a:solidFill>
              </a:rPr>
              <a:t>is</a:t>
            </a:r>
          </a:p>
          <a:p>
            <a:pPr algn="just">
              <a:spcBef>
                <a:spcPts val="30"/>
              </a:spcBef>
            </a:pPr>
            <a:endParaRPr lang="en-US" altLang="ko-KR" sz="1600" dirty="0">
              <a:solidFill>
                <a:schemeClr val="tx1"/>
              </a:solidFill>
            </a:endParaRPr>
          </a:p>
          <a:p>
            <a:pPr algn="just">
              <a:spcBef>
                <a:spcPts val="30"/>
              </a:spcBef>
            </a:pPr>
            <a:r>
              <a:rPr lang="en-US" altLang="ko-KR" sz="3000" dirty="0" smtClean="0">
                <a:solidFill>
                  <a:schemeClr val="tx1"/>
                </a:solidFill>
              </a:rPr>
              <a:t>inside </a:t>
            </a:r>
            <a:r>
              <a:rPr lang="en-US" altLang="ko-KR" sz="3000" dirty="0">
                <a:solidFill>
                  <a:schemeClr val="tx1"/>
                </a:solidFill>
              </a:rPr>
              <a:t>the famous statue. </a:t>
            </a:r>
            <a:r>
              <a:rPr lang="en-US" altLang="ko-KR" sz="3000" dirty="0" smtClean="0">
                <a:solidFill>
                  <a:schemeClr val="tx1"/>
                </a:solidFill>
              </a:rPr>
              <a:t>Maria often </a:t>
            </a:r>
            <a:r>
              <a:rPr lang="en-US" altLang="ko-KR" sz="3000" dirty="0">
                <a:solidFill>
                  <a:schemeClr val="tx1"/>
                </a:solidFill>
              </a:rPr>
              <a:t>talks </a:t>
            </a:r>
            <a:r>
              <a:rPr lang="en-US" altLang="ko-KR" sz="3000" dirty="0" smtClean="0">
                <a:solidFill>
                  <a:schemeClr val="tx1"/>
                </a:solidFill>
              </a:rPr>
              <a:t>with</a:t>
            </a:r>
          </a:p>
          <a:p>
            <a:pPr algn="just">
              <a:spcBef>
                <a:spcPts val="30"/>
              </a:spcBef>
            </a:pPr>
            <a:endParaRPr lang="en-US" altLang="ko-KR" sz="1600" dirty="0" smtClean="0">
              <a:solidFill>
                <a:schemeClr val="tx1"/>
              </a:solidFill>
            </a:endParaRPr>
          </a:p>
          <a:p>
            <a:pPr algn="just">
              <a:spcBef>
                <a:spcPts val="30"/>
              </a:spcBef>
            </a:pPr>
            <a:r>
              <a:rPr lang="en-US" altLang="ko-KR" sz="3000" dirty="0" smtClean="0">
                <a:solidFill>
                  <a:schemeClr val="tx1"/>
                </a:solidFill>
              </a:rPr>
              <a:t>visitors. “It’s fun to talk with all these people,” she says.</a:t>
            </a:r>
          </a:p>
          <a:p>
            <a:pPr algn="just">
              <a:spcBef>
                <a:spcPts val="30"/>
              </a:spcBef>
            </a:pPr>
            <a:endParaRPr lang="en-US" altLang="ko-KR" sz="1600" dirty="0">
              <a:solidFill>
                <a:schemeClr val="tx1"/>
              </a:solidFill>
            </a:endParaRPr>
          </a:p>
          <a:p>
            <a:pPr algn="just">
              <a:spcBef>
                <a:spcPts val="30"/>
              </a:spcBef>
            </a:pPr>
            <a:r>
              <a:rPr lang="en-US" altLang="ko-KR" sz="3000" dirty="0" smtClean="0">
                <a:solidFill>
                  <a:schemeClr val="tx1"/>
                </a:solidFill>
              </a:rPr>
              <a:t> </a:t>
            </a:r>
            <a:r>
              <a:rPr lang="en-US" altLang="ko-KR" sz="3000" dirty="0">
                <a:solidFill>
                  <a:schemeClr val="tx1"/>
                </a:solidFill>
              </a:rPr>
              <a:t>She always says she </a:t>
            </a:r>
            <a:r>
              <a:rPr lang="en-US" altLang="ko-KR" sz="3000" dirty="0" smtClean="0">
                <a:solidFill>
                  <a:schemeClr val="tx1"/>
                </a:solidFill>
              </a:rPr>
              <a:t>has </a:t>
            </a:r>
            <a:r>
              <a:rPr lang="en-US" altLang="ko-KR" sz="3000" b="1" dirty="0" smtClean="0">
                <a:solidFill>
                  <a:schemeClr val="tx1"/>
                </a:solidFill>
              </a:rPr>
              <a:t>one </a:t>
            </a:r>
            <a:r>
              <a:rPr lang="en-US" altLang="ko-KR" sz="3000" b="1" dirty="0">
                <a:solidFill>
                  <a:schemeClr val="tx1"/>
                </a:solidFill>
              </a:rPr>
              <a:t>of the world’s best jobs</a:t>
            </a:r>
            <a:r>
              <a:rPr lang="en-US" altLang="ko-KR" sz="3000" dirty="0" smtClean="0">
                <a:solidFill>
                  <a:schemeClr val="tx1"/>
                </a:solidFill>
              </a:rPr>
              <a:t>.</a:t>
            </a:r>
          </a:p>
          <a:p>
            <a:pPr algn="just">
              <a:spcBef>
                <a:spcPts val="30"/>
              </a:spcBef>
            </a:pPr>
            <a:endParaRPr lang="en-US" altLang="ko-KR" sz="3000" dirty="0">
              <a:solidFill>
                <a:schemeClr val="tx1"/>
              </a:solidFill>
            </a:endParaRPr>
          </a:p>
          <a:p>
            <a:pPr algn="just">
              <a:spcBef>
                <a:spcPts val="30"/>
              </a:spcBef>
            </a:pPr>
            <a:endParaRPr lang="en-US" altLang="ko-KR" sz="3000" dirty="0" smtClean="0">
              <a:solidFill>
                <a:schemeClr val="tx1"/>
              </a:solidFill>
            </a:endParaRPr>
          </a:p>
          <a:p>
            <a:pPr algn="just">
              <a:spcBef>
                <a:spcPts val="30"/>
              </a:spcBef>
            </a:pPr>
            <a:endParaRPr lang="en-US" altLang="ko-KR" sz="3000" dirty="0" smtClean="0">
              <a:solidFill>
                <a:schemeClr val="tx1"/>
              </a:solidFill>
            </a:endParaRPr>
          </a:p>
          <a:p>
            <a:pPr algn="just">
              <a:spcBef>
                <a:spcPts val="30"/>
              </a:spcBef>
            </a:pPr>
            <a:r>
              <a:rPr lang="en-US" altLang="ko-KR" sz="1600" dirty="0">
                <a:solidFill>
                  <a:schemeClr val="tx1"/>
                </a:solidFill>
              </a:rPr>
              <a:t> </a:t>
            </a:r>
            <a:r>
              <a:rPr lang="en-US" altLang="ko-KR" sz="1600" dirty="0" smtClean="0">
                <a:solidFill>
                  <a:schemeClr val="tx1"/>
                </a:solidFill>
              </a:rPr>
              <a:t> </a:t>
            </a:r>
            <a:endParaRPr lang="en-US" altLang="ko-KR" sz="1600" dirty="0">
              <a:solidFill>
                <a:srgbClr val="0070C0"/>
              </a:solidFill>
              <a:latin typeface="HY강B" panose="02030600000101010101" pitchFamily="18" charset="-127"/>
              <a:ea typeface="HY강B" panose="02030600000101010101" pitchFamily="18" charset="-127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0" y="0"/>
            <a:ext cx="9144000" cy="836712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ko-KR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HY강B" pitchFamily="18" charset="-127"/>
                <a:ea typeface="HY강B" pitchFamily="18" charset="-127"/>
              </a:rPr>
              <a:t>Reading   step2</a:t>
            </a:r>
            <a:endParaRPr lang="ko-KR" altLang="en-US" sz="2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524328" y="467380"/>
            <a:ext cx="1650928" cy="369332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altLang="ko-KR" dirty="0" smtClean="0">
                <a:solidFill>
                  <a:schemeClr val="bg1"/>
                </a:solidFill>
              </a:rPr>
              <a:t>1 </a:t>
            </a:r>
            <a:r>
              <a:rPr lang="ko-KR" altLang="en-US" dirty="0" smtClean="0">
                <a:solidFill>
                  <a:schemeClr val="bg1"/>
                </a:solidFill>
              </a:rPr>
              <a:t>번</a:t>
            </a:r>
            <a:endParaRPr lang="ko-KR" altLang="en-US" dirty="0">
              <a:solidFill>
                <a:schemeClr val="bg1"/>
              </a:solidFill>
            </a:endParaRPr>
          </a:p>
        </p:txBody>
      </p:sp>
      <p:cxnSp>
        <p:nvCxnSpPr>
          <p:cNvPr id="23" name="직선 연결선 22"/>
          <p:cNvCxnSpPr/>
          <p:nvPr/>
        </p:nvCxnSpPr>
        <p:spPr>
          <a:xfrm>
            <a:off x="1399056" y="1352671"/>
            <a:ext cx="1368152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5" name="직선 연결선 24"/>
          <p:cNvCxnSpPr/>
          <p:nvPr/>
        </p:nvCxnSpPr>
        <p:spPr>
          <a:xfrm>
            <a:off x="2911224" y="1340768"/>
            <a:ext cx="3244952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6" name="직선 연결선 25"/>
          <p:cNvCxnSpPr/>
          <p:nvPr/>
        </p:nvCxnSpPr>
        <p:spPr>
          <a:xfrm>
            <a:off x="8542033" y="2276872"/>
            <a:ext cx="494463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7" name="직선 연결선 26"/>
          <p:cNvCxnSpPr/>
          <p:nvPr/>
        </p:nvCxnSpPr>
        <p:spPr>
          <a:xfrm>
            <a:off x="7701720" y="2060848"/>
            <a:ext cx="1296144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8" name="직선 연결선 27"/>
          <p:cNvCxnSpPr/>
          <p:nvPr/>
        </p:nvCxnSpPr>
        <p:spPr>
          <a:xfrm>
            <a:off x="5121255" y="2718318"/>
            <a:ext cx="522058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1" name="직선 연결선 30"/>
          <p:cNvCxnSpPr/>
          <p:nvPr/>
        </p:nvCxnSpPr>
        <p:spPr>
          <a:xfrm>
            <a:off x="799455" y="3429000"/>
            <a:ext cx="2869033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2" name="직선 연결선 31"/>
          <p:cNvCxnSpPr/>
          <p:nvPr/>
        </p:nvCxnSpPr>
        <p:spPr>
          <a:xfrm>
            <a:off x="5325552" y="4149080"/>
            <a:ext cx="971600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4" name="직선 연결선 33"/>
          <p:cNvCxnSpPr/>
          <p:nvPr/>
        </p:nvCxnSpPr>
        <p:spPr>
          <a:xfrm>
            <a:off x="1547664" y="4869160"/>
            <a:ext cx="278286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8" name="직선 연결선 37"/>
          <p:cNvCxnSpPr/>
          <p:nvPr/>
        </p:nvCxnSpPr>
        <p:spPr>
          <a:xfrm flipV="1">
            <a:off x="2791770" y="4820814"/>
            <a:ext cx="1044116" cy="1185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9" name="직선 연결선 38"/>
          <p:cNvCxnSpPr/>
          <p:nvPr/>
        </p:nvCxnSpPr>
        <p:spPr>
          <a:xfrm>
            <a:off x="4281340" y="5517232"/>
            <a:ext cx="4716524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44" name="직선 연결선 43"/>
          <p:cNvCxnSpPr/>
          <p:nvPr/>
        </p:nvCxnSpPr>
        <p:spPr>
          <a:xfrm flipV="1">
            <a:off x="3942125" y="2874005"/>
            <a:ext cx="1440159" cy="14726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46" name="직선 연결선 45"/>
          <p:cNvCxnSpPr/>
          <p:nvPr/>
        </p:nvCxnSpPr>
        <p:spPr>
          <a:xfrm flipV="1">
            <a:off x="71500" y="2874005"/>
            <a:ext cx="1476164" cy="14726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51" name="직선 연결선 50"/>
          <p:cNvCxnSpPr/>
          <p:nvPr/>
        </p:nvCxnSpPr>
        <p:spPr>
          <a:xfrm flipH="1" flipV="1">
            <a:off x="5356758" y="2718318"/>
            <a:ext cx="9810" cy="148208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3779912" y="1367276"/>
            <a:ext cx="165618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30"/>
              </a:spcBef>
            </a:pPr>
            <a:r>
              <a:rPr lang="ko-KR" altLang="en-US" sz="1600" dirty="0">
                <a:solidFill>
                  <a:schemeClr val="accent5">
                    <a:lumMod val="75000"/>
                  </a:schemeClr>
                </a:solidFill>
                <a:ea typeface="HY강B" panose="02030600000101010101" pitchFamily="18" charset="-127"/>
              </a:rPr>
              <a:t>자유의 여신상</a:t>
            </a:r>
            <a:endParaRPr lang="en-US" altLang="ko-KR" sz="1600" dirty="0">
              <a:solidFill>
                <a:schemeClr val="accent5">
                  <a:lumMod val="75000"/>
                </a:schemeClr>
              </a:solidFill>
              <a:ea typeface="HY강B" panose="02030600000101010101" pitchFamily="18" charset="-127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348932" y="1340768"/>
            <a:ext cx="15121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dirty="0" smtClean="0">
                <a:solidFill>
                  <a:schemeClr val="accent5">
                    <a:lumMod val="75000"/>
                  </a:schemeClr>
                </a:solidFill>
                <a:ea typeface="HY강B" panose="02030600000101010101" pitchFamily="18" charset="-127"/>
              </a:rPr>
              <a:t>~</a:t>
            </a:r>
            <a:r>
              <a:rPr lang="ko-KR" altLang="en-US" sz="1600" dirty="0" smtClean="0">
                <a:solidFill>
                  <a:schemeClr val="accent5">
                    <a:lumMod val="75000"/>
                  </a:schemeClr>
                </a:solidFill>
                <a:ea typeface="HY강B" panose="02030600000101010101" pitchFamily="18" charset="-127"/>
              </a:rPr>
              <a:t>에서 일하다</a:t>
            </a:r>
            <a:endParaRPr lang="ko-KR" altLang="en-US" sz="1600" dirty="0">
              <a:solidFill>
                <a:schemeClr val="accent5">
                  <a:lumMod val="75000"/>
                </a:schemeClr>
              </a:solidFill>
              <a:ea typeface="HY강B" panose="02030600000101010101" pitchFamily="18" charset="-127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547664" y="2704728"/>
            <a:ext cx="25922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dirty="0" smtClean="0">
                <a:solidFill>
                  <a:schemeClr val="accent5">
                    <a:lumMod val="75000"/>
                  </a:schemeClr>
                </a:solidFill>
                <a:ea typeface="HY강B" panose="02030600000101010101" pitchFamily="18" charset="-127"/>
              </a:rPr>
              <a:t>~</a:t>
            </a:r>
            <a:r>
              <a:rPr lang="ko-KR" altLang="en-US" sz="1600" dirty="0" smtClean="0">
                <a:solidFill>
                  <a:schemeClr val="accent5">
                    <a:lumMod val="75000"/>
                  </a:schemeClr>
                </a:solidFill>
                <a:ea typeface="HY강B" panose="02030600000101010101" pitchFamily="18" charset="-127"/>
              </a:rPr>
              <a:t>하는데 시간이 </a:t>
            </a:r>
            <a:r>
              <a:rPr lang="en-US" altLang="ko-KR" sz="1600" dirty="0" smtClean="0">
                <a:solidFill>
                  <a:schemeClr val="accent5">
                    <a:lumMod val="75000"/>
                  </a:schemeClr>
                </a:solidFill>
                <a:ea typeface="HY강B" panose="02030600000101010101" pitchFamily="18" charset="-127"/>
              </a:rPr>
              <a:t>…</a:t>
            </a:r>
            <a:r>
              <a:rPr lang="ko-KR" altLang="en-US" sz="1600" dirty="0" smtClean="0">
                <a:solidFill>
                  <a:schemeClr val="accent5">
                    <a:lumMod val="75000"/>
                  </a:schemeClr>
                </a:solidFill>
                <a:ea typeface="HY강B" panose="02030600000101010101" pitchFamily="18" charset="-127"/>
              </a:rPr>
              <a:t>걸리다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1115616" y="3429000"/>
            <a:ext cx="24482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dirty="0" smtClean="0">
                <a:solidFill>
                  <a:schemeClr val="accent5">
                    <a:lumMod val="75000"/>
                  </a:schemeClr>
                </a:solidFill>
                <a:ea typeface="HY강B" panose="02030600000101010101" pitchFamily="18" charset="-127"/>
              </a:rPr>
              <a:t>help+</a:t>
            </a:r>
            <a:r>
              <a:rPr lang="ko-KR" altLang="en-US" sz="1600" dirty="0" smtClean="0">
                <a:solidFill>
                  <a:schemeClr val="accent5">
                    <a:lumMod val="75000"/>
                  </a:schemeClr>
                </a:solidFill>
                <a:ea typeface="HY강B" panose="02030600000101010101" pitchFamily="18" charset="-127"/>
              </a:rPr>
              <a:t>목적어</a:t>
            </a:r>
            <a:r>
              <a:rPr lang="en-US" altLang="ko-KR" sz="1600" dirty="0" smtClean="0">
                <a:solidFill>
                  <a:schemeClr val="accent5">
                    <a:lumMod val="75000"/>
                  </a:schemeClr>
                </a:solidFill>
                <a:ea typeface="HY강B" panose="02030600000101010101" pitchFamily="18" charset="-127"/>
              </a:rPr>
              <a:t>+</a:t>
            </a:r>
            <a:r>
              <a:rPr lang="ko-KR" altLang="en-US" sz="1600" dirty="0" smtClean="0">
                <a:solidFill>
                  <a:schemeClr val="accent5">
                    <a:lumMod val="75000"/>
                  </a:schemeClr>
                </a:solidFill>
                <a:ea typeface="HY강B" panose="02030600000101010101" pitchFamily="18" charset="-127"/>
              </a:rPr>
              <a:t>동사원형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4364977" y="4149080"/>
            <a:ext cx="301533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dirty="0" smtClean="0">
                <a:solidFill>
                  <a:schemeClr val="accent5">
                    <a:lumMod val="75000"/>
                  </a:schemeClr>
                </a:solidFill>
                <a:ea typeface="HY강B" panose="02030600000101010101" pitchFamily="18" charset="-127"/>
              </a:rPr>
              <a:t>빈도부사</a:t>
            </a:r>
            <a:r>
              <a:rPr lang="en-US" altLang="ko-KR" sz="1600" dirty="0" smtClean="0">
                <a:solidFill>
                  <a:schemeClr val="accent5">
                    <a:lumMod val="75000"/>
                  </a:schemeClr>
                </a:solidFill>
                <a:ea typeface="HY강B" panose="02030600000101010101" pitchFamily="18" charset="-127"/>
              </a:rPr>
              <a:t>(</a:t>
            </a:r>
            <a:r>
              <a:rPr lang="ko-KR" altLang="en-US" sz="1600" dirty="0" smtClean="0">
                <a:solidFill>
                  <a:schemeClr val="accent5">
                    <a:lumMod val="75000"/>
                  </a:schemeClr>
                </a:solidFill>
                <a:ea typeface="HY강B" panose="02030600000101010101" pitchFamily="18" charset="-127"/>
              </a:rPr>
              <a:t>일반동사 앞에 위치</a:t>
            </a:r>
            <a:r>
              <a:rPr lang="en-US" altLang="ko-KR" sz="1600" dirty="0" smtClean="0">
                <a:solidFill>
                  <a:schemeClr val="accent5">
                    <a:lumMod val="75000"/>
                  </a:schemeClr>
                </a:solidFill>
                <a:ea typeface="HY강B" panose="02030600000101010101" pitchFamily="18" charset="-127"/>
              </a:rPr>
              <a:t>)</a:t>
            </a:r>
            <a:endParaRPr lang="ko-KR" altLang="en-US" sz="1600" dirty="0" smtClean="0">
              <a:solidFill>
                <a:schemeClr val="accent5">
                  <a:lumMod val="75000"/>
                </a:schemeClr>
              </a:solidFill>
              <a:ea typeface="HY강B" panose="02030600000101010101" pitchFamily="18" charset="-127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331640" y="4887128"/>
            <a:ext cx="10081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dirty="0" smtClean="0">
                <a:solidFill>
                  <a:schemeClr val="accent5">
                    <a:lumMod val="75000"/>
                  </a:schemeClr>
                </a:solidFill>
                <a:ea typeface="HY강B" panose="02030600000101010101" pitchFamily="18" charset="-127"/>
              </a:rPr>
              <a:t>가주어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2915816" y="4852429"/>
            <a:ext cx="12961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dirty="0" err="1" smtClean="0">
                <a:solidFill>
                  <a:schemeClr val="accent5">
                    <a:lumMod val="75000"/>
                  </a:schemeClr>
                </a:solidFill>
                <a:ea typeface="HY강B" panose="02030600000101010101" pitchFamily="18" charset="-127"/>
              </a:rPr>
              <a:t>진주</a:t>
            </a:r>
            <a:r>
              <a:rPr lang="ko-KR" altLang="en-US" sz="1600" dirty="0" err="1">
                <a:solidFill>
                  <a:schemeClr val="accent5">
                    <a:lumMod val="75000"/>
                  </a:schemeClr>
                </a:solidFill>
                <a:ea typeface="HY강B" panose="02030600000101010101" pitchFamily="18" charset="-127"/>
              </a:rPr>
              <a:t>어</a:t>
            </a:r>
            <a:endParaRPr lang="ko-KR" altLang="en-US" sz="1600" dirty="0" smtClean="0">
              <a:solidFill>
                <a:schemeClr val="accent5">
                  <a:lumMod val="75000"/>
                </a:schemeClr>
              </a:solidFill>
              <a:ea typeface="HY강B" panose="02030600000101010101" pitchFamily="18" charset="-127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297933" y="5522497"/>
            <a:ext cx="51125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dirty="0" smtClean="0">
                <a:solidFill>
                  <a:schemeClr val="accent5">
                    <a:lumMod val="75000"/>
                  </a:schemeClr>
                </a:solidFill>
                <a:ea typeface="HY강B" panose="02030600000101010101" pitchFamily="18" charset="-127"/>
              </a:rPr>
              <a:t>one of the+</a:t>
            </a:r>
            <a:r>
              <a:rPr lang="ko-KR" altLang="en-US" sz="1600" dirty="0" smtClean="0">
                <a:solidFill>
                  <a:schemeClr val="accent5">
                    <a:lumMod val="75000"/>
                  </a:schemeClr>
                </a:solidFill>
                <a:ea typeface="HY강B" panose="02030600000101010101" pitchFamily="18" charset="-127"/>
              </a:rPr>
              <a:t>최상급</a:t>
            </a:r>
            <a:r>
              <a:rPr lang="en-US" altLang="ko-KR" sz="1600" dirty="0" smtClean="0">
                <a:solidFill>
                  <a:schemeClr val="accent5">
                    <a:lumMod val="75000"/>
                  </a:schemeClr>
                </a:solidFill>
                <a:ea typeface="HY강B" panose="02030600000101010101" pitchFamily="18" charset="-127"/>
              </a:rPr>
              <a:t>+</a:t>
            </a:r>
            <a:r>
              <a:rPr lang="ko-KR" altLang="en-US" sz="1600" dirty="0" smtClean="0">
                <a:solidFill>
                  <a:schemeClr val="accent5">
                    <a:lumMod val="75000"/>
                  </a:schemeClr>
                </a:solidFill>
                <a:ea typeface="HY강B" panose="02030600000101010101" pitchFamily="18" charset="-127"/>
              </a:rPr>
              <a:t>복수 명사</a:t>
            </a:r>
            <a:r>
              <a:rPr lang="en-US" altLang="ko-KR" sz="1600" dirty="0" smtClean="0">
                <a:solidFill>
                  <a:schemeClr val="accent5">
                    <a:lumMod val="75000"/>
                  </a:schemeClr>
                </a:solidFill>
                <a:ea typeface="HY강B" panose="02030600000101010101" pitchFamily="18" charset="-127"/>
              </a:rPr>
              <a:t>: </a:t>
            </a:r>
            <a:r>
              <a:rPr lang="ko-KR" altLang="en-US" sz="1600" dirty="0" smtClean="0">
                <a:solidFill>
                  <a:schemeClr val="accent5">
                    <a:lumMod val="75000"/>
                  </a:schemeClr>
                </a:solidFill>
                <a:ea typeface="HY강B" panose="02030600000101010101" pitchFamily="18" charset="-127"/>
              </a:rPr>
              <a:t>가장 </a:t>
            </a:r>
            <a:r>
              <a:rPr lang="en-US" altLang="ko-KR" sz="1600" dirty="0" smtClean="0">
                <a:solidFill>
                  <a:schemeClr val="accent5">
                    <a:lumMod val="75000"/>
                  </a:schemeClr>
                </a:solidFill>
                <a:ea typeface="HY강B" panose="02030600000101010101" pitchFamily="18" charset="-127"/>
              </a:rPr>
              <a:t>~</a:t>
            </a:r>
            <a:r>
              <a:rPr lang="ko-KR" altLang="en-US" sz="1600" dirty="0" smtClean="0">
                <a:solidFill>
                  <a:schemeClr val="accent5">
                    <a:lumMod val="75000"/>
                  </a:schemeClr>
                </a:solidFill>
                <a:ea typeface="HY강B" panose="02030600000101010101" pitchFamily="18" charset="-127"/>
              </a:rPr>
              <a:t>한 것 중 하나</a:t>
            </a:r>
          </a:p>
        </p:txBody>
      </p:sp>
      <p:cxnSp>
        <p:nvCxnSpPr>
          <p:cNvPr id="33" name="직선 연결선 32"/>
          <p:cNvCxnSpPr/>
          <p:nvPr/>
        </p:nvCxnSpPr>
        <p:spPr>
          <a:xfrm>
            <a:off x="8532440" y="2060848"/>
            <a:ext cx="9593" cy="216024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58177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24" grpId="0"/>
      <p:bldP spid="29" grpId="0"/>
      <p:bldP spid="30" grpId="0"/>
      <p:bldP spid="35" grpId="0"/>
      <p:bldP spid="36" grpId="0"/>
      <p:bldP spid="37" grpId="0"/>
      <p:bldP spid="4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0" y="836712"/>
            <a:ext cx="9144000" cy="602128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>
            <a:noAutofit/>
          </a:bodyPr>
          <a:lstStyle/>
          <a:p>
            <a:pPr algn="just"/>
            <a:r>
              <a:rPr lang="en-US" altLang="ko-KR" sz="2800" dirty="0">
                <a:solidFill>
                  <a:schemeClr val="tx1"/>
                </a:solidFill>
              </a:rPr>
              <a:t> </a:t>
            </a:r>
            <a:r>
              <a:rPr lang="en-US" altLang="ko-KR" sz="2800" dirty="0" smtClean="0">
                <a:solidFill>
                  <a:schemeClr val="tx1"/>
                </a:solidFill>
              </a:rPr>
              <a:t>  Yesterday</a:t>
            </a:r>
            <a:r>
              <a:rPr lang="en-US" altLang="ko-KR" sz="2800" dirty="0">
                <a:solidFill>
                  <a:schemeClr val="tx1"/>
                </a:solidFill>
              </a:rPr>
              <a:t>, I went to a department store with my mother</a:t>
            </a:r>
            <a:r>
              <a:rPr lang="en-US" altLang="ko-KR" sz="2800" dirty="0" smtClean="0">
                <a:solidFill>
                  <a:schemeClr val="tx1"/>
                </a:solidFill>
              </a:rPr>
              <a:t>.</a:t>
            </a:r>
          </a:p>
          <a:p>
            <a:pPr algn="just"/>
            <a:endParaRPr lang="en-US" altLang="ko-KR" sz="1600" dirty="0" smtClean="0">
              <a:solidFill>
                <a:schemeClr val="tx1"/>
              </a:solidFill>
            </a:endParaRPr>
          </a:p>
          <a:p>
            <a:pPr algn="just"/>
            <a:r>
              <a:rPr lang="en-US" altLang="ko-KR" sz="2800" dirty="0" smtClean="0">
                <a:solidFill>
                  <a:schemeClr val="tx1"/>
                </a:solidFill>
              </a:rPr>
              <a:t>We walked </a:t>
            </a:r>
            <a:r>
              <a:rPr lang="en-US" altLang="ko-KR" sz="2800" dirty="0">
                <a:solidFill>
                  <a:schemeClr val="tx1"/>
                </a:solidFill>
              </a:rPr>
              <a:t>around and bought things we </a:t>
            </a:r>
            <a:r>
              <a:rPr lang="en-US" altLang="ko-KR" sz="2800" dirty="0" smtClean="0">
                <a:solidFill>
                  <a:schemeClr val="tx1"/>
                </a:solidFill>
              </a:rPr>
              <a:t>needed. First</a:t>
            </a:r>
            <a:r>
              <a:rPr lang="en-US" altLang="ko-KR" sz="2800" dirty="0">
                <a:solidFill>
                  <a:schemeClr val="tx1"/>
                </a:solidFill>
              </a:rPr>
              <a:t>, </a:t>
            </a:r>
            <a:r>
              <a:rPr lang="en-US" altLang="ko-KR" sz="2800" dirty="0" smtClean="0">
                <a:solidFill>
                  <a:schemeClr val="tx1"/>
                </a:solidFill>
              </a:rPr>
              <a:t>my</a:t>
            </a:r>
          </a:p>
          <a:p>
            <a:pPr algn="just"/>
            <a:endParaRPr lang="en-US" altLang="ko-KR" sz="1600" dirty="0">
              <a:solidFill>
                <a:schemeClr val="tx1"/>
              </a:solidFill>
            </a:endParaRPr>
          </a:p>
          <a:p>
            <a:pPr algn="just"/>
            <a:r>
              <a:rPr lang="en-US" altLang="ko-KR" sz="2800" dirty="0" smtClean="0">
                <a:solidFill>
                  <a:schemeClr val="tx1"/>
                </a:solidFill>
              </a:rPr>
              <a:t>mom </a:t>
            </a:r>
            <a:r>
              <a:rPr lang="en-US" altLang="ko-KR" sz="2800" dirty="0">
                <a:solidFill>
                  <a:schemeClr val="tx1"/>
                </a:solidFill>
              </a:rPr>
              <a:t>bought glasses. She started </a:t>
            </a:r>
            <a:r>
              <a:rPr lang="en-US" altLang="ko-KR" sz="2800" dirty="0" smtClean="0">
                <a:solidFill>
                  <a:schemeClr val="tx1"/>
                </a:solidFill>
              </a:rPr>
              <a:t>to drive her own car, and</a:t>
            </a:r>
          </a:p>
          <a:p>
            <a:pPr algn="just"/>
            <a:endParaRPr lang="en-US" altLang="ko-KR" sz="1600" dirty="0">
              <a:solidFill>
                <a:schemeClr val="tx1"/>
              </a:solidFill>
            </a:endParaRPr>
          </a:p>
          <a:p>
            <a:pPr algn="just"/>
            <a:r>
              <a:rPr lang="en-US" altLang="ko-KR" sz="2800" dirty="0" smtClean="0">
                <a:solidFill>
                  <a:schemeClr val="tx1"/>
                </a:solidFill>
              </a:rPr>
              <a:t>she must wear glasses while driving. Then we bought a </a:t>
            </a:r>
          </a:p>
          <a:p>
            <a:pPr algn="just"/>
            <a:endParaRPr lang="en-US" altLang="ko-KR" sz="1600" dirty="0">
              <a:solidFill>
                <a:schemeClr val="tx1"/>
              </a:solidFill>
            </a:endParaRPr>
          </a:p>
          <a:p>
            <a:pPr algn="just"/>
            <a:r>
              <a:rPr lang="en-US" altLang="ko-KR" sz="2800" dirty="0" smtClean="0">
                <a:solidFill>
                  <a:schemeClr val="tx1"/>
                </a:solidFill>
              </a:rPr>
              <a:t>pair </a:t>
            </a:r>
            <a:r>
              <a:rPr lang="en-US" altLang="ko-KR" sz="2800" dirty="0">
                <a:solidFill>
                  <a:schemeClr val="tx1"/>
                </a:solidFill>
              </a:rPr>
              <a:t>of gloves </a:t>
            </a:r>
            <a:r>
              <a:rPr lang="en-US" altLang="ko-KR" sz="2800" dirty="0" smtClean="0">
                <a:solidFill>
                  <a:schemeClr val="tx1"/>
                </a:solidFill>
              </a:rPr>
              <a:t>for my </a:t>
            </a:r>
            <a:r>
              <a:rPr lang="en-US" altLang="ko-KR" sz="2800" dirty="0">
                <a:solidFill>
                  <a:schemeClr val="tx1"/>
                </a:solidFill>
              </a:rPr>
              <a:t>brother. It is </a:t>
            </a:r>
            <a:r>
              <a:rPr lang="en-US" altLang="ko-KR" sz="2800" b="1" dirty="0">
                <a:solidFill>
                  <a:schemeClr val="tx1"/>
                </a:solidFill>
              </a:rPr>
              <a:t>getting </a:t>
            </a:r>
            <a:r>
              <a:rPr lang="en-US" altLang="ko-KR" sz="2800" b="1" dirty="0" smtClean="0">
                <a:solidFill>
                  <a:schemeClr val="tx1"/>
                </a:solidFill>
              </a:rPr>
              <a:t>colder and colder</a:t>
            </a:r>
          </a:p>
          <a:p>
            <a:pPr algn="just"/>
            <a:endParaRPr lang="en-US" altLang="ko-KR" sz="1600" b="1" dirty="0">
              <a:solidFill>
                <a:schemeClr val="tx1"/>
              </a:solidFill>
            </a:endParaRPr>
          </a:p>
          <a:p>
            <a:pPr algn="just"/>
            <a:r>
              <a:rPr lang="en-US" altLang="ko-KR" sz="2800" dirty="0" smtClean="0">
                <a:solidFill>
                  <a:schemeClr val="tx1"/>
                </a:solidFill>
              </a:rPr>
              <a:t>these days. Then </a:t>
            </a:r>
            <a:r>
              <a:rPr lang="en-US" altLang="ko-KR" sz="2800" dirty="0">
                <a:solidFill>
                  <a:schemeClr val="tx1"/>
                </a:solidFill>
              </a:rPr>
              <a:t>we bought some </a:t>
            </a:r>
            <a:r>
              <a:rPr lang="en-US" altLang="ko-KR" sz="2800" dirty="0" smtClean="0">
                <a:solidFill>
                  <a:schemeClr val="tx1"/>
                </a:solidFill>
              </a:rPr>
              <a:t>bread hurriedly</a:t>
            </a:r>
            <a:r>
              <a:rPr lang="en-US" altLang="ko-KR" sz="2800" dirty="0">
                <a:solidFill>
                  <a:schemeClr val="tx1"/>
                </a:solidFill>
              </a:rPr>
              <a:t>. </a:t>
            </a:r>
            <a:r>
              <a:rPr lang="en-US" altLang="ko-KR" sz="2800" dirty="0" smtClean="0">
                <a:solidFill>
                  <a:schemeClr val="tx1"/>
                </a:solidFill>
              </a:rPr>
              <a:t>We </a:t>
            </a:r>
          </a:p>
          <a:p>
            <a:pPr algn="just"/>
            <a:endParaRPr lang="en-US" altLang="ko-KR" sz="1600" dirty="0">
              <a:solidFill>
                <a:schemeClr val="tx1"/>
              </a:solidFill>
            </a:endParaRPr>
          </a:p>
          <a:p>
            <a:pPr algn="just"/>
            <a:r>
              <a:rPr lang="en-US" altLang="ko-KR" sz="2800" dirty="0" smtClean="0">
                <a:solidFill>
                  <a:schemeClr val="tx1"/>
                </a:solidFill>
              </a:rPr>
              <a:t>usually eat a slice </a:t>
            </a:r>
            <a:r>
              <a:rPr lang="en-US" altLang="ko-KR" sz="2800" dirty="0">
                <a:solidFill>
                  <a:schemeClr val="tx1"/>
                </a:solidFill>
              </a:rPr>
              <a:t>of bread and drink </a:t>
            </a:r>
            <a:r>
              <a:rPr lang="en-US" altLang="ko-KR" sz="2800" dirty="0" smtClean="0">
                <a:solidFill>
                  <a:schemeClr val="tx1"/>
                </a:solidFill>
              </a:rPr>
              <a:t>a </a:t>
            </a:r>
            <a:r>
              <a:rPr lang="en-US" altLang="ko-KR" sz="2800" dirty="0">
                <a:solidFill>
                  <a:schemeClr val="tx1"/>
                </a:solidFill>
              </a:rPr>
              <a:t>glass of milk in </a:t>
            </a:r>
            <a:r>
              <a:rPr lang="en-US" altLang="ko-KR" sz="2800" dirty="0" smtClean="0">
                <a:solidFill>
                  <a:schemeClr val="tx1"/>
                </a:solidFill>
              </a:rPr>
              <a:t>the</a:t>
            </a:r>
          </a:p>
          <a:p>
            <a:pPr algn="just"/>
            <a:endParaRPr lang="en-US" altLang="ko-KR" sz="1600" dirty="0">
              <a:solidFill>
                <a:schemeClr val="tx1"/>
              </a:solidFill>
            </a:endParaRPr>
          </a:p>
          <a:p>
            <a:pPr algn="just"/>
            <a:r>
              <a:rPr lang="en-US" altLang="ko-KR" sz="2800" dirty="0" smtClean="0">
                <a:solidFill>
                  <a:schemeClr val="tx1"/>
                </a:solidFill>
              </a:rPr>
              <a:t>morning.</a:t>
            </a:r>
          </a:p>
          <a:p>
            <a:pPr algn="just"/>
            <a:r>
              <a:rPr lang="en-US" altLang="ko-KR" sz="1600" dirty="0" smtClean="0">
                <a:solidFill>
                  <a:srgbClr val="00206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               </a:t>
            </a:r>
            <a:endParaRPr lang="en-US" altLang="ko-KR" sz="1600" dirty="0">
              <a:solidFill>
                <a:srgbClr val="0070C0"/>
              </a:solidFill>
              <a:latin typeface="HY강B" panose="02030600000101010101" pitchFamily="18" charset="-127"/>
              <a:ea typeface="HY강B" panose="02030600000101010101" pitchFamily="18" charset="-127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0" y="0"/>
            <a:ext cx="9144000" cy="836712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ko-KR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HY강B" pitchFamily="18" charset="-127"/>
                <a:ea typeface="HY강B" pitchFamily="18" charset="-127"/>
              </a:rPr>
              <a:t>Reading   step2</a:t>
            </a:r>
            <a:endParaRPr lang="ko-KR" altLang="en-US" sz="2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524328" y="467380"/>
            <a:ext cx="1650928" cy="369332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altLang="ko-KR" dirty="0">
                <a:solidFill>
                  <a:schemeClr val="bg1"/>
                </a:solidFill>
              </a:rPr>
              <a:t>2</a:t>
            </a:r>
            <a:r>
              <a:rPr lang="en-US" altLang="ko-KR" dirty="0" smtClean="0">
                <a:solidFill>
                  <a:schemeClr val="bg1"/>
                </a:solidFill>
              </a:rPr>
              <a:t> </a:t>
            </a:r>
            <a:r>
              <a:rPr lang="ko-KR" altLang="en-US" dirty="0" smtClean="0">
                <a:solidFill>
                  <a:schemeClr val="bg1"/>
                </a:solidFill>
              </a:rPr>
              <a:t>번</a:t>
            </a:r>
            <a:endParaRPr lang="ko-KR" altLang="en-US" dirty="0">
              <a:solidFill>
                <a:schemeClr val="bg1"/>
              </a:solidFill>
            </a:endParaRPr>
          </a:p>
        </p:txBody>
      </p:sp>
      <p:cxnSp>
        <p:nvCxnSpPr>
          <p:cNvPr id="19" name="직선 연결선 18"/>
          <p:cNvCxnSpPr/>
          <p:nvPr/>
        </p:nvCxnSpPr>
        <p:spPr>
          <a:xfrm>
            <a:off x="4139952" y="2613350"/>
            <a:ext cx="2304256" cy="23562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2" name="직선 연결선 21"/>
          <p:cNvCxnSpPr/>
          <p:nvPr/>
        </p:nvCxnSpPr>
        <p:spPr>
          <a:xfrm>
            <a:off x="3658090" y="3356992"/>
            <a:ext cx="1994030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4" name="직선 연결선 23"/>
          <p:cNvCxnSpPr/>
          <p:nvPr/>
        </p:nvCxnSpPr>
        <p:spPr>
          <a:xfrm>
            <a:off x="92351" y="4005064"/>
            <a:ext cx="2008048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9" name="직선 연결선 28"/>
          <p:cNvCxnSpPr/>
          <p:nvPr/>
        </p:nvCxnSpPr>
        <p:spPr>
          <a:xfrm>
            <a:off x="5110314" y="4005063"/>
            <a:ext cx="3926182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0" name="직선 연결선 29"/>
          <p:cNvCxnSpPr/>
          <p:nvPr/>
        </p:nvCxnSpPr>
        <p:spPr>
          <a:xfrm>
            <a:off x="5796136" y="5373216"/>
            <a:ext cx="2210054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3" name="직선 연결선 32"/>
          <p:cNvCxnSpPr/>
          <p:nvPr/>
        </p:nvCxnSpPr>
        <p:spPr>
          <a:xfrm>
            <a:off x="1830270" y="5373216"/>
            <a:ext cx="2309682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5652120" y="1794302"/>
            <a:ext cx="6480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b="1" dirty="0">
                <a:solidFill>
                  <a:schemeClr val="accent2">
                    <a:lumMod val="75000"/>
                  </a:schemeClr>
                </a:solidFill>
              </a:rPr>
              <a:t>^</a:t>
            </a:r>
            <a:endParaRPr lang="ko-KR" altLang="en-US" sz="16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588995" y="1938318"/>
            <a:ext cx="307934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dirty="0" smtClean="0">
                <a:solidFill>
                  <a:schemeClr val="accent5">
                    <a:lumMod val="75000"/>
                  </a:schemeClr>
                </a:solidFill>
                <a:ea typeface="HY강B" panose="02030600000101010101" pitchFamily="18" charset="-127"/>
              </a:rPr>
              <a:t>목적격 관계대명사 </a:t>
            </a:r>
            <a:r>
              <a:rPr lang="en-US" altLang="ko-KR" sz="1600" dirty="0" smtClean="0">
                <a:solidFill>
                  <a:schemeClr val="accent5">
                    <a:lumMod val="75000"/>
                  </a:schemeClr>
                </a:solidFill>
                <a:ea typeface="HY강B" panose="02030600000101010101" pitchFamily="18" charset="-127"/>
              </a:rPr>
              <a:t>that </a:t>
            </a:r>
            <a:r>
              <a:rPr lang="ko-KR" altLang="en-US" sz="1600" dirty="0" smtClean="0">
                <a:solidFill>
                  <a:schemeClr val="accent5">
                    <a:lumMod val="75000"/>
                  </a:schemeClr>
                </a:solidFill>
                <a:ea typeface="HY강B" panose="02030600000101010101" pitchFamily="18" charset="-127"/>
              </a:rPr>
              <a:t>생략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093294" y="2613350"/>
            <a:ext cx="239845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n-US" altLang="ko-KR" sz="1600" dirty="0" err="1" smtClean="0">
                <a:solidFill>
                  <a:schemeClr val="accent5">
                    <a:lumMod val="75000"/>
                  </a:schemeClr>
                </a:solidFill>
                <a:ea typeface="HY강B" panose="02030600000101010101" pitchFamily="18" charset="-127"/>
              </a:rPr>
              <a:t>start+to</a:t>
            </a:r>
            <a:r>
              <a:rPr lang="ko-KR" altLang="en-US" sz="1600" dirty="0" smtClean="0">
                <a:solidFill>
                  <a:schemeClr val="accent5">
                    <a:lumMod val="75000"/>
                  </a:schemeClr>
                </a:solidFill>
                <a:ea typeface="HY강B" panose="02030600000101010101" pitchFamily="18" charset="-127"/>
              </a:rPr>
              <a:t>부정사 </a:t>
            </a:r>
            <a:r>
              <a:rPr lang="en-US" altLang="ko-KR" sz="1600" dirty="0" smtClean="0">
                <a:solidFill>
                  <a:schemeClr val="accent5">
                    <a:lumMod val="75000"/>
                  </a:schemeClr>
                </a:solidFill>
                <a:ea typeface="HY강B" panose="02030600000101010101" pitchFamily="18" charset="-127"/>
              </a:rPr>
              <a:t>/ </a:t>
            </a:r>
            <a:r>
              <a:rPr lang="ko-KR" altLang="en-US" sz="1600" dirty="0" smtClean="0">
                <a:solidFill>
                  <a:schemeClr val="accent5">
                    <a:lumMod val="75000"/>
                  </a:schemeClr>
                </a:solidFill>
                <a:ea typeface="HY강B" panose="02030600000101010101" pitchFamily="18" charset="-127"/>
              </a:rPr>
              <a:t>동명사</a:t>
            </a:r>
          </a:p>
        </p:txBody>
      </p:sp>
      <p:cxnSp>
        <p:nvCxnSpPr>
          <p:cNvPr id="23" name="직선 연결선 22"/>
          <p:cNvCxnSpPr/>
          <p:nvPr/>
        </p:nvCxnSpPr>
        <p:spPr>
          <a:xfrm>
            <a:off x="8169772" y="3356635"/>
            <a:ext cx="360040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3706896" y="3356635"/>
            <a:ext cx="25212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dirty="0" smtClean="0">
                <a:solidFill>
                  <a:schemeClr val="accent5">
                    <a:lumMod val="75000"/>
                  </a:schemeClr>
                </a:solidFill>
                <a:ea typeface="HY강B" panose="02030600000101010101" pitchFamily="18" charset="-127"/>
              </a:rPr>
              <a:t>= while she is driving</a:t>
            </a:r>
            <a:endParaRPr lang="ko-KR" altLang="en-US" sz="1600" dirty="0" smtClean="0">
              <a:solidFill>
                <a:schemeClr val="accent5">
                  <a:lumMod val="75000"/>
                </a:schemeClr>
              </a:solidFill>
              <a:ea typeface="HY강B" panose="02030600000101010101" pitchFamily="18" charset="-127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17730" y="4005063"/>
            <a:ext cx="18500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dirty="0" smtClean="0">
                <a:solidFill>
                  <a:schemeClr val="accent5">
                    <a:lumMod val="75000"/>
                  </a:schemeClr>
                </a:solidFill>
                <a:ea typeface="HY강B" panose="02030600000101010101" pitchFamily="18" charset="-127"/>
              </a:rPr>
              <a:t>장갑 한 켤레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6408712" y="5359853"/>
            <a:ext cx="21237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dirty="0" smtClean="0">
                <a:solidFill>
                  <a:schemeClr val="accent5">
                    <a:lumMod val="75000"/>
                  </a:schemeClr>
                </a:solidFill>
                <a:ea typeface="HY강B" panose="02030600000101010101" pitchFamily="18" charset="-127"/>
              </a:rPr>
              <a:t>우유 한 잔</a:t>
            </a:r>
            <a:endParaRPr lang="en-US" altLang="ko-KR" sz="1600" dirty="0" smtClean="0">
              <a:solidFill>
                <a:schemeClr val="accent5">
                  <a:lumMod val="75000"/>
                </a:schemeClr>
              </a:solidFill>
              <a:ea typeface="HY강B" panose="02030600000101010101" pitchFamily="18" charset="-127"/>
            </a:endParaRPr>
          </a:p>
          <a:p>
            <a:endParaRPr lang="ko-KR" altLang="en-US" sz="1600" dirty="0" smtClean="0">
              <a:solidFill>
                <a:schemeClr val="accent5">
                  <a:lumMod val="75000"/>
                </a:schemeClr>
              </a:solidFill>
              <a:ea typeface="HY강B" panose="02030600000101010101" pitchFamily="18" charset="-127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338738" y="3995606"/>
            <a:ext cx="398579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dirty="0" smtClean="0">
                <a:solidFill>
                  <a:schemeClr val="accent5">
                    <a:lumMod val="75000"/>
                  </a:schemeClr>
                </a:solidFill>
                <a:ea typeface="HY강B" panose="02030600000101010101" pitchFamily="18" charset="-127"/>
              </a:rPr>
              <a:t>get+</a:t>
            </a:r>
            <a:r>
              <a:rPr lang="ko-KR" altLang="en-US" sz="1600" dirty="0" smtClean="0">
                <a:solidFill>
                  <a:schemeClr val="accent5">
                    <a:lumMod val="75000"/>
                  </a:schemeClr>
                </a:solidFill>
                <a:ea typeface="HY강B" panose="02030600000101010101" pitchFamily="18" charset="-127"/>
              </a:rPr>
              <a:t>비교급</a:t>
            </a:r>
            <a:r>
              <a:rPr lang="en-US" altLang="ko-KR" sz="1600" dirty="0" smtClean="0">
                <a:solidFill>
                  <a:schemeClr val="accent5">
                    <a:lumMod val="75000"/>
                  </a:schemeClr>
                </a:solidFill>
                <a:ea typeface="HY강B" panose="02030600000101010101" pitchFamily="18" charset="-127"/>
              </a:rPr>
              <a:t>+and+</a:t>
            </a:r>
            <a:r>
              <a:rPr lang="ko-KR" altLang="en-US" sz="1600" dirty="0" smtClean="0">
                <a:solidFill>
                  <a:schemeClr val="accent5">
                    <a:lumMod val="75000"/>
                  </a:schemeClr>
                </a:solidFill>
                <a:ea typeface="HY강B" panose="02030600000101010101" pitchFamily="18" charset="-127"/>
              </a:rPr>
              <a:t>비교급</a:t>
            </a:r>
            <a:r>
              <a:rPr lang="en-US" altLang="ko-KR" sz="1600" dirty="0" smtClean="0">
                <a:solidFill>
                  <a:schemeClr val="accent5">
                    <a:lumMod val="75000"/>
                  </a:schemeClr>
                </a:solidFill>
                <a:ea typeface="HY강B" panose="02030600000101010101" pitchFamily="18" charset="-127"/>
              </a:rPr>
              <a:t>: </a:t>
            </a:r>
            <a:r>
              <a:rPr lang="ko-KR" altLang="en-US" sz="1600" dirty="0" smtClean="0">
                <a:solidFill>
                  <a:schemeClr val="accent5">
                    <a:lumMod val="75000"/>
                  </a:schemeClr>
                </a:solidFill>
                <a:ea typeface="HY강B" panose="02030600000101010101" pitchFamily="18" charset="-127"/>
              </a:rPr>
              <a:t>점점 더 </a:t>
            </a:r>
            <a:r>
              <a:rPr lang="en-US" altLang="ko-KR" sz="1600" dirty="0" smtClean="0">
                <a:solidFill>
                  <a:schemeClr val="accent5">
                    <a:lumMod val="75000"/>
                  </a:schemeClr>
                </a:solidFill>
                <a:ea typeface="HY강B" panose="02030600000101010101" pitchFamily="18" charset="-127"/>
              </a:rPr>
              <a:t>~</a:t>
            </a:r>
            <a:r>
              <a:rPr lang="ko-KR" altLang="en-US" sz="1600" dirty="0" smtClean="0">
                <a:solidFill>
                  <a:schemeClr val="accent5">
                    <a:lumMod val="75000"/>
                  </a:schemeClr>
                </a:solidFill>
                <a:ea typeface="HY강B" panose="02030600000101010101" pitchFamily="18" charset="-127"/>
              </a:rPr>
              <a:t>하다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2519772" y="5356995"/>
            <a:ext cx="18362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dirty="0" smtClean="0">
                <a:solidFill>
                  <a:schemeClr val="accent5">
                    <a:lumMod val="75000"/>
                  </a:schemeClr>
                </a:solidFill>
                <a:ea typeface="HY강B" panose="02030600000101010101" pitchFamily="18" charset="-127"/>
              </a:rPr>
              <a:t>빵 한 조각</a:t>
            </a:r>
          </a:p>
        </p:txBody>
      </p:sp>
    </p:spTree>
    <p:extLst>
      <p:ext uri="{BB962C8B-B14F-4D97-AF65-F5344CB8AC3E}">
        <p14:creationId xmlns:p14="http://schemas.microsoft.com/office/powerpoint/2010/main" val="11113726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13" grpId="0"/>
      <p:bldP spid="14" grpId="0"/>
      <p:bldP spid="25" grpId="0"/>
      <p:bldP spid="26" grpId="0"/>
      <p:bldP spid="27" grpId="0"/>
      <p:bldP spid="28" grpId="0"/>
      <p:bldP spid="3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611560" y="1901723"/>
            <a:ext cx="7632848" cy="4445449"/>
          </a:xfrm>
          <a:prstGeom prst="rect">
            <a:avLst/>
          </a:prstGeom>
          <a:solidFill>
            <a:schemeClr val="accent5">
              <a:lumMod val="40000"/>
              <a:lumOff val="60000"/>
              <a:alpha val="3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just">
              <a:lnSpc>
                <a:spcPct val="150000"/>
              </a:lnSpc>
            </a:pPr>
            <a:r>
              <a:rPr lang="en-US" altLang="ko-KR" sz="2800" dirty="0" smtClean="0">
                <a:solidFill>
                  <a:schemeClr val="bg2">
                    <a:lumMod val="50000"/>
                  </a:schemeClr>
                </a:solidFill>
                <a:latin typeface="HY강B" pitchFamily="18" charset="-127"/>
                <a:ea typeface="HY강B" pitchFamily="18" charset="-127"/>
              </a:rPr>
              <a:t>A</a:t>
            </a:r>
            <a:r>
              <a:rPr lang="en-US" altLang="ko-KR" sz="28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  Mike, </a:t>
            </a:r>
            <a:r>
              <a:rPr lang="en-US" altLang="ko-KR" sz="2800" dirty="0" smtClean="0">
                <a:solidFill>
                  <a:srgbClr val="002060"/>
                </a:solidFill>
                <a:latin typeface="HY강B" pitchFamily="18" charset="-127"/>
                <a:ea typeface="HY강B" pitchFamily="18" charset="-127"/>
              </a:rPr>
              <a:t>what do you want to be</a:t>
            </a:r>
            <a:r>
              <a:rPr lang="en-US" altLang="ko-KR" sz="28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 you grow up?</a:t>
            </a:r>
            <a:endParaRPr lang="en-US" altLang="ko-KR" sz="2800" dirty="0" smtClean="0">
              <a:solidFill>
                <a:srgbClr val="002060"/>
              </a:solidFill>
              <a:ea typeface="HY강B" pitchFamily="18" charset="-127"/>
            </a:endParaRPr>
          </a:p>
          <a:p>
            <a:pPr algn="just">
              <a:lnSpc>
                <a:spcPct val="150000"/>
              </a:lnSpc>
            </a:pPr>
            <a:r>
              <a:rPr lang="en-US" altLang="ko-KR" sz="2800" dirty="0" smtClean="0">
                <a:solidFill>
                  <a:schemeClr val="bg2">
                    <a:lumMod val="50000"/>
                  </a:schemeClr>
                </a:solidFill>
                <a:ea typeface="HY강B" pitchFamily="18" charset="-127"/>
              </a:rPr>
              <a:t>B  </a:t>
            </a:r>
            <a:r>
              <a:rPr lang="en-US" altLang="ko-KR" sz="2800" dirty="0" smtClean="0">
                <a:solidFill>
                  <a:srgbClr val="002060"/>
                </a:solidFill>
                <a:ea typeface="HY강B" pitchFamily="18" charset="-127"/>
              </a:rPr>
              <a:t>I want to be a computer programmer.</a:t>
            </a:r>
          </a:p>
          <a:p>
            <a:pPr algn="just">
              <a:lnSpc>
                <a:spcPct val="150000"/>
              </a:lnSpc>
            </a:pPr>
            <a:r>
              <a:rPr lang="en-US" altLang="ko-KR" sz="2800" dirty="0">
                <a:solidFill>
                  <a:srgbClr val="002060"/>
                </a:solidFill>
                <a:ea typeface="HY강B" pitchFamily="18" charset="-127"/>
              </a:rPr>
              <a:t> </a:t>
            </a:r>
            <a:r>
              <a:rPr lang="en-US" altLang="ko-KR" sz="2800" dirty="0" smtClean="0">
                <a:solidFill>
                  <a:srgbClr val="002060"/>
                </a:solidFill>
                <a:ea typeface="HY강B" pitchFamily="18" charset="-127"/>
              </a:rPr>
              <a:t>    </a:t>
            </a:r>
            <a:r>
              <a:rPr lang="en-US" altLang="ko-KR" sz="2800" dirty="0" smtClean="0">
                <a:solidFill>
                  <a:schemeClr val="tx1"/>
                </a:solidFill>
                <a:ea typeface="HY강B" pitchFamily="18" charset="-127"/>
              </a:rPr>
              <a:t>How about you?</a:t>
            </a:r>
          </a:p>
          <a:p>
            <a:pPr algn="just">
              <a:lnSpc>
                <a:spcPct val="150000"/>
              </a:lnSpc>
            </a:pPr>
            <a:r>
              <a:rPr lang="en-US" altLang="ko-KR" sz="2800" dirty="0" smtClean="0">
                <a:solidFill>
                  <a:schemeClr val="bg2">
                    <a:lumMod val="50000"/>
                  </a:schemeClr>
                </a:solidFill>
                <a:ea typeface="HY강B" pitchFamily="18" charset="-127"/>
              </a:rPr>
              <a:t>A  </a:t>
            </a:r>
            <a:r>
              <a:rPr lang="en-US" altLang="ko-KR" sz="2800" dirty="0" smtClean="0">
                <a:solidFill>
                  <a:schemeClr val="tx1"/>
                </a:solidFill>
                <a:ea typeface="HY강B" pitchFamily="18" charset="-127"/>
              </a:rPr>
              <a:t>I want to be an actress.</a:t>
            </a:r>
          </a:p>
          <a:p>
            <a:pPr algn="just">
              <a:lnSpc>
                <a:spcPct val="150000"/>
              </a:lnSpc>
            </a:pPr>
            <a:r>
              <a:rPr lang="en-US" altLang="ko-KR" sz="2800" dirty="0">
                <a:solidFill>
                  <a:schemeClr val="tx1"/>
                </a:solidFill>
                <a:ea typeface="HY강B" pitchFamily="18" charset="-127"/>
              </a:rPr>
              <a:t> </a:t>
            </a:r>
            <a:r>
              <a:rPr lang="en-US" altLang="ko-KR" sz="2800" dirty="0" smtClean="0">
                <a:solidFill>
                  <a:schemeClr val="tx1"/>
                </a:solidFill>
                <a:ea typeface="HY강B" pitchFamily="18" charset="-127"/>
              </a:rPr>
              <a:t>   I’d like to act in romantic movies.</a:t>
            </a:r>
          </a:p>
          <a:p>
            <a:pPr algn="just">
              <a:lnSpc>
                <a:spcPct val="150000"/>
              </a:lnSpc>
            </a:pPr>
            <a:r>
              <a:rPr lang="en-US" altLang="ko-KR" sz="2800" dirty="0" smtClean="0">
                <a:solidFill>
                  <a:schemeClr val="bg2">
                    <a:lumMod val="50000"/>
                  </a:schemeClr>
                </a:solidFill>
                <a:ea typeface="HY강B" pitchFamily="18" charset="-127"/>
              </a:rPr>
              <a:t>B</a:t>
            </a:r>
            <a:r>
              <a:rPr lang="en-US" altLang="ko-KR" sz="2800" dirty="0" smtClean="0">
                <a:solidFill>
                  <a:schemeClr val="tx1"/>
                </a:solidFill>
                <a:ea typeface="HY강B" pitchFamily="18" charset="-127"/>
              </a:rPr>
              <a:t>  That sounds great.</a:t>
            </a:r>
            <a:endParaRPr lang="ko-KR" altLang="en-US" sz="2800" dirty="0">
              <a:solidFill>
                <a:schemeClr val="tx1"/>
              </a:solidFill>
              <a:ea typeface="HY강B" pitchFamily="18" charset="-127"/>
            </a:endParaRPr>
          </a:p>
        </p:txBody>
      </p:sp>
      <p:sp>
        <p:nvSpPr>
          <p:cNvPr id="3" name="직사각형 2"/>
          <p:cNvSpPr/>
          <p:nvPr/>
        </p:nvSpPr>
        <p:spPr>
          <a:xfrm>
            <a:off x="0" y="0"/>
            <a:ext cx="9144000" cy="90872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ko-KR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HY강B" pitchFamily="18" charset="-127"/>
                <a:ea typeface="HY강B" pitchFamily="18" charset="-127"/>
              </a:rPr>
              <a:t>  Expression 1</a:t>
            </a:r>
          </a:p>
        </p:txBody>
      </p:sp>
      <p:sp>
        <p:nvSpPr>
          <p:cNvPr id="7" name="순서도: 대체 처리 6"/>
          <p:cNvSpPr/>
          <p:nvPr/>
        </p:nvSpPr>
        <p:spPr>
          <a:xfrm>
            <a:off x="971600" y="1325660"/>
            <a:ext cx="4231276" cy="584775"/>
          </a:xfrm>
          <a:prstGeom prst="flowChartAlternateProcess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sz="2400" dirty="0" smtClean="0">
                <a:solidFill>
                  <a:schemeClr val="bg1"/>
                </a:solidFill>
                <a:latin typeface="HY강B" pitchFamily="18" charset="-127"/>
                <a:ea typeface="HY강B" pitchFamily="18" charset="-127"/>
              </a:rPr>
              <a:t>원하는 것 묻고 말하기</a:t>
            </a:r>
            <a:endParaRPr lang="ko-KR" altLang="en-US" sz="2400" dirty="0">
              <a:solidFill>
                <a:schemeClr val="bg1"/>
              </a:solidFill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8" name="눈물 방울 7"/>
          <p:cNvSpPr/>
          <p:nvPr/>
        </p:nvSpPr>
        <p:spPr>
          <a:xfrm rot="16200000">
            <a:off x="513318" y="1279887"/>
            <a:ext cx="720080" cy="667611"/>
          </a:xfrm>
          <a:prstGeom prst="teardrop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rgbClr val="FF0066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57334" y="1316949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200" dirty="0" smtClean="0">
                <a:solidFill>
                  <a:srgbClr val="FFFF00"/>
                </a:solidFill>
              </a:rPr>
              <a:t>1</a:t>
            </a:r>
            <a:endParaRPr lang="ko-KR" altLang="en-US" sz="32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4039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179512" y="1199646"/>
            <a:ext cx="4032448" cy="5253690"/>
          </a:xfrm>
          <a:prstGeom prst="rect">
            <a:avLst/>
          </a:prstGeom>
          <a:solidFill>
            <a:srgbClr val="00B050">
              <a:alpha val="1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just"/>
            <a:r>
              <a:rPr lang="ko-KR" altLang="en-US" sz="2400" dirty="0" smtClean="0">
                <a:solidFill>
                  <a:schemeClr val="accent6"/>
                </a:solidFill>
                <a:latin typeface="HY강B" pitchFamily="18" charset="-127"/>
                <a:ea typeface="HY강B" pitchFamily="18" charset="-127"/>
              </a:rPr>
              <a:t>▶</a:t>
            </a:r>
            <a:r>
              <a:rPr lang="en-US" altLang="ko-KR" sz="24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 </a:t>
            </a:r>
            <a:r>
              <a:rPr lang="ko-KR" altLang="en-US" sz="2400" b="1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원하는 것 묻기</a:t>
            </a:r>
            <a:endParaRPr lang="en-US" altLang="ko-KR" sz="2400" dirty="0">
              <a:solidFill>
                <a:schemeClr val="tx1"/>
              </a:solidFill>
              <a:latin typeface="HY강B" pitchFamily="18" charset="-127"/>
              <a:ea typeface="HY강B" pitchFamily="18" charset="-127"/>
            </a:endParaRPr>
          </a:p>
          <a:p>
            <a:pPr marL="342900" indent="-34290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altLang="ko-KR" sz="2100" dirty="0" smtClean="0">
                <a:solidFill>
                  <a:schemeClr val="tx1"/>
                </a:solidFill>
                <a:ea typeface="HY강B" pitchFamily="18" charset="-127"/>
              </a:rPr>
              <a:t>What do you want to be?</a:t>
            </a:r>
          </a:p>
          <a:p>
            <a:pPr marL="342900" indent="-34290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altLang="ko-KR" sz="2100" dirty="0" smtClean="0">
                <a:solidFill>
                  <a:schemeClr val="tx1"/>
                </a:solidFill>
                <a:ea typeface="HY강B" pitchFamily="18" charset="-127"/>
              </a:rPr>
              <a:t>What do you want?</a:t>
            </a:r>
          </a:p>
          <a:p>
            <a:pPr marL="342900" indent="-34290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altLang="ko-KR" sz="2100" dirty="0" smtClean="0">
                <a:solidFill>
                  <a:schemeClr val="tx1"/>
                </a:solidFill>
                <a:ea typeface="HY강B" pitchFamily="18" charset="-127"/>
              </a:rPr>
              <a:t>What do you want</a:t>
            </a:r>
            <a:r>
              <a:rPr lang="en-US" altLang="ko-KR" sz="2100" b="1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[</a:t>
            </a:r>
            <a:r>
              <a:rPr lang="en-US" altLang="ko-KR" sz="2100" dirty="0" smtClean="0">
                <a:solidFill>
                  <a:schemeClr val="tx1"/>
                </a:solidFill>
                <a:ea typeface="HY강B" pitchFamily="18" charset="-127"/>
              </a:rPr>
              <a:t>like</a:t>
            </a:r>
            <a:r>
              <a:rPr lang="en-US" altLang="ko-KR" sz="2100" b="1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]</a:t>
            </a:r>
            <a:r>
              <a:rPr lang="en-US" altLang="ko-KR" sz="2100" b="1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2100" dirty="0" smtClean="0">
                <a:solidFill>
                  <a:schemeClr val="tx1"/>
                </a:solidFill>
                <a:ea typeface="맑은 고딕" panose="020B0503020000020004" pitchFamily="50" charset="-127"/>
              </a:rPr>
              <a:t>to do</a:t>
            </a:r>
            <a:r>
              <a:rPr lang="en-US" altLang="ko-KR" sz="2100" dirty="0" smtClean="0">
                <a:solidFill>
                  <a:schemeClr val="tx1"/>
                </a:solidFill>
                <a:ea typeface="HY강B" pitchFamily="18" charset="-127"/>
              </a:rPr>
              <a:t>?</a:t>
            </a:r>
          </a:p>
          <a:p>
            <a:pPr marL="342900" indent="-34290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altLang="ko-KR" sz="2100" dirty="0" smtClean="0">
                <a:solidFill>
                  <a:schemeClr val="tx1"/>
                </a:solidFill>
                <a:ea typeface="HY강B" pitchFamily="18" charset="-127"/>
              </a:rPr>
              <a:t>Which</a:t>
            </a:r>
            <a:r>
              <a:rPr lang="en-US" altLang="ko-KR" sz="2100" b="1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[</a:t>
            </a:r>
            <a:r>
              <a:rPr lang="en-US" altLang="ko-KR" sz="2100" dirty="0" smtClean="0">
                <a:solidFill>
                  <a:schemeClr val="tx1"/>
                </a:solidFill>
                <a:ea typeface="HY강B" pitchFamily="18" charset="-127"/>
              </a:rPr>
              <a:t>What kind of</a:t>
            </a:r>
            <a:r>
              <a:rPr lang="en-US" altLang="ko-KR" sz="2100" b="1" dirty="0">
                <a:solidFill>
                  <a:schemeClr val="tx1"/>
                </a:solidFill>
                <a:ea typeface="MS PGothic" panose="020B0600070205080204" pitchFamily="34" charset="-128"/>
              </a:rPr>
              <a:t>]</a:t>
            </a:r>
            <a:r>
              <a:rPr lang="en-US" altLang="ko-KR" sz="2100" b="1" dirty="0" smtClean="0">
                <a:solidFill>
                  <a:schemeClr val="tx1"/>
                </a:solidFill>
                <a:ea typeface="MS PGothic" panose="020B0600070205080204" pitchFamily="34" charset="-128"/>
              </a:rPr>
              <a:t> </a:t>
            </a:r>
            <a:r>
              <a:rPr lang="en-US" altLang="ko-KR" sz="2100" dirty="0" smtClean="0">
                <a:solidFill>
                  <a:schemeClr val="tx1"/>
                </a:solidFill>
                <a:ea typeface="MS PGothic" panose="020B0600070205080204" pitchFamily="34" charset="-128"/>
              </a:rPr>
              <a:t>pet do you want to have?</a:t>
            </a:r>
          </a:p>
          <a:p>
            <a:pPr marL="342900" indent="-342900" algn="just">
              <a:buFont typeface="Arial" pitchFamily="34" charset="0"/>
              <a:buChar char="•"/>
            </a:pPr>
            <a:endParaRPr lang="ko-KR" altLang="en-US" sz="2100" dirty="0">
              <a:solidFill>
                <a:schemeClr val="tx1"/>
              </a:solidFill>
              <a:ea typeface="HY강B" pitchFamily="18" charset="-127"/>
            </a:endParaRPr>
          </a:p>
        </p:txBody>
      </p:sp>
      <p:sp>
        <p:nvSpPr>
          <p:cNvPr id="3" name="직사각형 2"/>
          <p:cNvSpPr/>
          <p:nvPr/>
        </p:nvSpPr>
        <p:spPr>
          <a:xfrm>
            <a:off x="0" y="0"/>
            <a:ext cx="9144000" cy="90872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ko-KR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HY강B" pitchFamily="18" charset="-127"/>
                <a:ea typeface="HY강B" pitchFamily="18" charset="-127"/>
              </a:rPr>
              <a:t>  Expression 1</a:t>
            </a:r>
            <a:endParaRPr lang="en-US" altLang="ko-KR" sz="2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4" name="직사각형 3"/>
          <p:cNvSpPr/>
          <p:nvPr/>
        </p:nvSpPr>
        <p:spPr>
          <a:xfrm>
            <a:off x="4427984" y="1196752"/>
            <a:ext cx="4536504" cy="5256584"/>
          </a:xfrm>
          <a:prstGeom prst="rect">
            <a:avLst/>
          </a:prstGeom>
          <a:solidFill>
            <a:srgbClr val="00B050">
              <a:alpha val="1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ko-KR" altLang="en-US" sz="2400" dirty="0" smtClean="0">
                <a:solidFill>
                  <a:schemeClr val="accent6"/>
                </a:solidFill>
                <a:latin typeface="HY강B" pitchFamily="18" charset="-127"/>
                <a:ea typeface="HY강B" pitchFamily="18" charset="-127"/>
              </a:rPr>
              <a:t>▶</a:t>
            </a:r>
            <a:r>
              <a:rPr lang="en-US" altLang="ko-KR" sz="2400" dirty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 </a:t>
            </a:r>
            <a:r>
              <a:rPr lang="ko-KR" altLang="en-US" sz="2600" b="1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원하는 것 말하기</a:t>
            </a:r>
            <a:endParaRPr lang="en-US" altLang="ko-KR" sz="2600" b="1" dirty="0" smtClean="0">
              <a:solidFill>
                <a:schemeClr val="tx1"/>
              </a:solidFill>
              <a:latin typeface="HY강B" pitchFamily="18" charset="-127"/>
              <a:ea typeface="HY강B" pitchFamily="18" charset="-127"/>
            </a:endParaRPr>
          </a:p>
          <a:p>
            <a:pPr marL="342900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en-US" altLang="ko-KR" sz="2100" dirty="0" smtClean="0">
                <a:solidFill>
                  <a:schemeClr val="tx1"/>
                </a:solidFill>
                <a:ea typeface="08서울남산체 B" pitchFamily="18" charset="-127"/>
              </a:rPr>
              <a:t>I want</a:t>
            </a:r>
            <a:r>
              <a:rPr lang="en-US" altLang="ko-KR" sz="2100" dirty="0" smtClean="0">
                <a:solidFill>
                  <a:schemeClr val="tx1"/>
                </a:solidFill>
                <a:ea typeface="맑은 고딕" panose="020B0503020000020004" pitchFamily="50" charset="-127"/>
              </a:rPr>
              <a:t>[</a:t>
            </a:r>
            <a:r>
              <a:rPr lang="en-US" altLang="ko-KR" sz="2100" dirty="0" smtClean="0">
                <a:solidFill>
                  <a:schemeClr val="tx1"/>
                </a:solidFill>
                <a:ea typeface="HY강B" pitchFamily="18" charset="-127"/>
              </a:rPr>
              <a:t>love/ hope</a:t>
            </a:r>
            <a:r>
              <a:rPr lang="en-US" altLang="ko-KR" sz="2100" dirty="0">
                <a:solidFill>
                  <a:schemeClr val="tx1"/>
                </a:solidFill>
                <a:ea typeface="맑은 고딕" panose="020B0503020000020004" pitchFamily="50" charset="-127"/>
              </a:rPr>
              <a:t>]</a:t>
            </a:r>
            <a:r>
              <a:rPr lang="en-US" altLang="ko-KR" sz="2100" dirty="0" smtClean="0">
                <a:solidFill>
                  <a:schemeClr val="tx1"/>
                </a:solidFill>
                <a:ea typeface="맑은 고딕" panose="020B0503020000020004" pitchFamily="50" charset="-127"/>
              </a:rPr>
              <a:t> to be a movie director.</a:t>
            </a:r>
          </a:p>
          <a:p>
            <a:pPr marL="342900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en-US" altLang="ko-KR" sz="2100" dirty="0" smtClean="0">
                <a:solidFill>
                  <a:schemeClr val="tx1"/>
                </a:solidFill>
                <a:ea typeface="맑은 고딕" panose="020B0503020000020004" pitchFamily="50" charset="-127"/>
              </a:rPr>
              <a:t>I want to eat </a:t>
            </a:r>
            <a:r>
              <a:rPr lang="en-US" altLang="ko-KR" sz="2100" i="1" dirty="0" err="1" smtClean="0">
                <a:solidFill>
                  <a:schemeClr val="tx1"/>
                </a:solidFill>
                <a:ea typeface="맑은 고딕" panose="020B0503020000020004" pitchFamily="50" charset="-127"/>
              </a:rPr>
              <a:t>bibimbap</a:t>
            </a:r>
            <a:r>
              <a:rPr lang="en-US" altLang="ko-KR" sz="2100" dirty="0" smtClean="0">
                <a:solidFill>
                  <a:schemeClr val="tx1"/>
                </a:solidFill>
                <a:ea typeface="맑은 고딕" panose="020B0503020000020004" pitchFamily="50" charset="-127"/>
              </a:rPr>
              <a:t> for lunch.</a:t>
            </a:r>
          </a:p>
          <a:p>
            <a:pPr marL="342900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en-US" altLang="ko-KR" sz="2100" dirty="0" smtClean="0">
                <a:solidFill>
                  <a:schemeClr val="tx1"/>
                </a:solidFill>
                <a:ea typeface="맑은 고딕" panose="020B0503020000020004" pitchFamily="50" charset="-127"/>
              </a:rPr>
              <a:t>I’d like to go swimming after school.</a:t>
            </a:r>
            <a:endParaRPr lang="en-US" altLang="ko-KR" sz="2100" dirty="0" smtClean="0">
              <a:solidFill>
                <a:schemeClr val="tx1"/>
              </a:solidFill>
              <a:ea typeface="08서울남산체 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998176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0" y="0"/>
            <a:ext cx="9144000" cy="90872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ko-KR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HY강B" pitchFamily="18" charset="-127"/>
                <a:ea typeface="HY강B" pitchFamily="18" charset="-127"/>
              </a:rPr>
              <a:t>  Expression 2</a:t>
            </a:r>
          </a:p>
        </p:txBody>
      </p:sp>
      <p:sp>
        <p:nvSpPr>
          <p:cNvPr id="4" name="직사각형 3"/>
          <p:cNvSpPr/>
          <p:nvPr/>
        </p:nvSpPr>
        <p:spPr>
          <a:xfrm>
            <a:off x="635177" y="1934723"/>
            <a:ext cx="7632848" cy="4176465"/>
          </a:xfrm>
          <a:prstGeom prst="rect">
            <a:avLst/>
          </a:prstGeom>
          <a:solidFill>
            <a:schemeClr val="accent5">
              <a:lumMod val="40000"/>
              <a:lumOff val="60000"/>
              <a:alpha val="3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just">
              <a:lnSpc>
                <a:spcPct val="150000"/>
              </a:lnSpc>
            </a:pPr>
            <a:r>
              <a:rPr lang="en-US" altLang="ko-KR" sz="2800" b="1" dirty="0">
                <a:solidFill>
                  <a:schemeClr val="bg2">
                    <a:lumMod val="50000"/>
                  </a:schemeClr>
                </a:solidFill>
                <a:latin typeface="HY강B" pitchFamily="18" charset="-127"/>
                <a:ea typeface="HY강B" pitchFamily="18" charset="-127"/>
              </a:rPr>
              <a:t>A</a:t>
            </a:r>
            <a:r>
              <a:rPr lang="en-US" altLang="ko-KR" sz="2800" dirty="0">
                <a:solidFill>
                  <a:schemeClr val="bg2">
                    <a:lumMod val="50000"/>
                  </a:schemeClr>
                </a:solidFill>
                <a:latin typeface="HY강B" pitchFamily="18" charset="-127"/>
                <a:ea typeface="HY강B" pitchFamily="18" charset="-127"/>
              </a:rPr>
              <a:t> </a:t>
            </a:r>
            <a:r>
              <a:rPr lang="en-US" altLang="ko-KR" sz="2800" dirty="0" smtClean="0">
                <a:solidFill>
                  <a:srgbClr val="002060"/>
                </a:solidFill>
                <a:latin typeface="HY강B" pitchFamily="18" charset="-127"/>
                <a:ea typeface="HY강B" pitchFamily="18" charset="-127"/>
              </a:rPr>
              <a:t>May I take your order?</a:t>
            </a:r>
          </a:p>
          <a:p>
            <a:pPr algn="just">
              <a:lnSpc>
                <a:spcPct val="150000"/>
              </a:lnSpc>
            </a:pPr>
            <a:r>
              <a:rPr lang="en-US" altLang="ko-KR" sz="2800" dirty="0" smtClean="0">
                <a:solidFill>
                  <a:schemeClr val="bg2">
                    <a:lumMod val="50000"/>
                  </a:schemeClr>
                </a:solidFill>
                <a:ea typeface="HY강B" pitchFamily="18" charset="-127"/>
              </a:rPr>
              <a:t>B </a:t>
            </a:r>
            <a:r>
              <a:rPr lang="en-US" altLang="ko-KR" sz="2800" dirty="0" smtClean="0">
                <a:solidFill>
                  <a:srgbClr val="002060"/>
                </a:solidFill>
                <a:ea typeface="HY강B" pitchFamily="18" charset="-127"/>
              </a:rPr>
              <a:t>Steak, please.</a:t>
            </a:r>
          </a:p>
          <a:p>
            <a:pPr algn="just">
              <a:lnSpc>
                <a:spcPct val="150000"/>
              </a:lnSpc>
            </a:pPr>
            <a:r>
              <a:rPr lang="en-US" altLang="ko-KR" sz="2800" dirty="0">
                <a:solidFill>
                  <a:schemeClr val="bg2">
                    <a:lumMod val="50000"/>
                  </a:schemeClr>
                </a:solidFill>
                <a:ea typeface="HY강B" pitchFamily="18" charset="-127"/>
              </a:rPr>
              <a:t>A</a:t>
            </a:r>
            <a:r>
              <a:rPr lang="en-US" altLang="ko-KR" sz="2800" dirty="0" smtClean="0">
                <a:solidFill>
                  <a:schemeClr val="bg2">
                    <a:lumMod val="50000"/>
                  </a:schemeClr>
                </a:solidFill>
                <a:ea typeface="HY강B" pitchFamily="18" charset="-127"/>
              </a:rPr>
              <a:t> </a:t>
            </a:r>
            <a:r>
              <a:rPr lang="en-US" altLang="ko-KR" sz="2800" dirty="0" smtClean="0">
                <a:solidFill>
                  <a:schemeClr val="tx1"/>
                </a:solidFill>
                <a:ea typeface="HY강B" pitchFamily="18" charset="-127"/>
              </a:rPr>
              <a:t>How would you like it done?</a:t>
            </a:r>
            <a:endParaRPr lang="en-US" altLang="ko-KR" sz="2800" dirty="0">
              <a:solidFill>
                <a:schemeClr val="tx1"/>
              </a:solidFill>
              <a:ea typeface="HY강B" pitchFamily="18" charset="-127"/>
            </a:endParaRPr>
          </a:p>
          <a:p>
            <a:pPr algn="just">
              <a:lnSpc>
                <a:spcPct val="150000"/>
              </a:lnSpc>
            </a:pPr>
            <a:r>
              <a:rPr lang="en-US" altLang="ko-KR" sz="2800" dirty="0">
                <a:solidFill>
                  <a:schemeClr val="bg2">
                    <a:lumMod val="50000"/>
                  </a:schemeClr>
                </a:solidFill>
                <a:ea typeface="HY강B" pitchFamily="18" charset="-127"/>
              </a:rPr>
              <a:t>B</a:t>
            </a:r>
            <a:r>
              <a:rPr lang="en-US" altLang="ko-KR" sz="2800" dirty="0" smtClean="0">
                <a:solidFill>
                  <a:schemeClr val="bg2">
                    <a:lumMod val="50000"/>
                  </a:schemeClr>
                </a:solidFill>
                <a:ea typeface="HY강B" pitchFamily="18" charset="-127"/>
              </a:rPr>
              <a:t> </a:t>
            </a:r>
            <a:r>
              <a:rPr lang="en-US" altLang="ko-KR" sz="2800" dirty="0" smtClean="0">
                <a:solidFill>
                  <a:schemeClr val="tx1"/>
                </a:solidFill>
                <a:ea typeface="HY강B" pitchFamily="18" charset="-127"/>
              </a:rPr>
              <a:t>Well-done, please.</a:t>
            </a:r>
          </a:p>
          <a:p>
            <a:pPr algn="just">
              <a:lnSpc>
                <a:spcPct val="150000"/>
              </a:lnSpc>
            </a:pPr>
            <a:r>
              <a:rPr lang="en-US" altLang="ko-KR" sz="2800" dirty="0">
                <a:solidFill>
                  <a:schemeClr val="bg2">
                    <a:lumMod val="50000"/>
                  </a:schemeClr>
                </a:solidFill>
                <a:ea typeface="HY강B" pitchFamily="18" charset="-127"/>
              </a:rPr>
              <a:t>A </a:t>
            </a:r>
            <a:r>
              <a:rPr lang="en-US" altLang="ko-KR" sz="2800" dirty="0" smtClean="0">
                <a:solidFill>
                  <a:schemeClr val="tx1"/>
                </a:solidFill>
                <a:ea typeface="HY강B" pitchFamily="18" charset="-127"/>
              </a:rPr>
              <a:t>Anything else, sir?</a:t>
            </a:r>
            <a:endParaRPr lang="en-US" altLang="ko-KR" sz="2800" dirty="0">
              <a:solidFill>
                <a:schemeClr val="tx1"/>
              </a:solidFill>
              <a:ea typeface="HY강B" pitchFamily="18" charset="-127"/>
            </a:endParaRPr>
          </a:p>
          <a:p>
            <a:pPr algn="just">
              <a:lnSpc>
                <a:spcPct val="150000"/>
              </a:lnSpc>
            </a:pPr>
            <a:r>
              <a:rPr lang="en-US" altLang="ko-KR" sz="2800" dirty="0">
                <a:solidFill>
                  <a:schemeClr val="bg2">
                    <a:lumMod val="50000"/>
                  </a:schemeClr>
                </a:solidFill>
                <a:ea typeface="HY강B" pitchFamily="18" charset="-127"/>
              </a:rPr>
              <a:t>B </a:t>
            </a:r>
            <a:r>
              <a:rPr lang="en-US" altLang="ko-KR" sz="2800" dirty="0" smtClean="0">
                <a:solidFill>
                  <a:schemeClr val="tx1"/>
                </a:solidFill>
                <a:ea typeface="HY강B" pitchFamily="18" charset="-127"/>
              </a:rPr>
              <a:t>A glass of wine, please.</a:t>
            </a:r>
            <a:endParaRPr lang="en-US" altLang="ko-KR" sz="2800" dirty="0">
              <a:solidFill>
                <a:schemeClr val="tx1"/>
              </a:solidFill>
              <a:ea typeface="HY강B" pitchFamily="18" charset="-127"/>
            </a:endParaRPr>
          </a:p>
        </p:txBody>
      </p:sp>
      <p:sp>
        <p:nvSpPr>
          <p:cNvPr id="5" name="순서도: 대체 처리 4"/>
          <p:cNvSpPr/>
          <p:nvPr/>
        </p:nvSpPr>
        <p:spPr>
          <a:xfrm>
            <a:off x="971600" y="1325660"/>
            <a:ext cx="2900720" cy="584775"/>
          </a:xfrm>
          <a:prstGeom prst="flowChartAlternateProcess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sz="2400" dirty="0" smtClean="0">
                <a:solidFill>
                  <a:schemeClr val="bg1"/>
                </a:solidFill>
                <a:latin typeface="HY강B" pitchFamily="18" charset="-127"/>
                <a:ea typeface="HY강B" pitchFamily="18" charset="-127"/>
              </a:rPr>
              <a:t>음식 주문하기</a:t>
            </a:r>
            <a:endParaRPr lang="ko-KR" altLang="en-US" sz="2400" dirty="0">
              <a:solidFill>
                <a:schemeClr val="bg1"/>
              </a:solidFill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6" name="눈물 방울 5"/>
          <p:cNvSpPr/>
          <p:nvPr/>
        </p:nvSpPr>
        <p:spPr>
          <a:xfrm rot="16200000">
            <a:off x="491161" y="1279887"/>
            <a:ext cx="720080" cy="667611"/>
          </a:xfrm>
          <a:prstGeom prst="teardrop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rgbClr val="FF0066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35177" y="1316949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200" dirty="0" smtClean="0">
                <a:solidFill>
                  <a:srgbClr val="FFFF00"/>
                </a:solidFill>
              </a:rPr>
              <a:t>2</a:t>
            </a:r>
            <a:endParaRPr lang="ko-KR" altLang="en-US" sz="32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9316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206867" y="1147056"/>
            <a:ext cx="4235198" cy="5088078"/>
          </a:xfrm>
          <a:prstGeom prst="rect">
            <a:avLst/>
          </a:prstGeom>
          <a:solidFill>
            <a:srgbClr val="00B050">
              <a:alpha val="1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just">
              <a:lnSpc>
                <a:spcPct val="150000"/>
              </a:lnSpc>
            </a:pPr>
            <a:r>
              <a:rPr lang="ko-KR" altLang="en-US" sz="2400" dirty="0" smtClean="0">
                <a:solidFill>
                  <a:schemeClr val="accent6"/>
                </a:solidFill>
                <a:latin typeface="HY강B" pitchFamily="18" charset="-127"/>
                <a:ea typeface="HY강B" pitchFamily="18" charset="-127"/>
              </a:rPr>
              <a:t>▶</a:t>
            </a:r>
            <a:r>
              <a:rPr lang="ko-KR" altLang="en-US" sz="24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 </a:t>
            </a:r>
            <a:r>
              <a:rPr lang="ko-KR" altLang="en-US" sz="2400" b="1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주문 받기</a:t>
            </a:r>
            <a:endParaRPr lang="en-US" altLang="ko-KR" sz="2400" b="1" dirty="0" smtClean="0">
              <a:solidFill>
                <a:schemeClr val="tx1"/>
              </a:solidFill>
              <a:latin typeface="HY강B" pitchFamily="18" charset="-127"/>
              <a:ea typeface="HY강B" pitchFamily="18" charset="-127"/>
            </a:endParaRPr>
          </a:p>
          <a:p>
            <a:pPr marL="457200" indent="-45720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altLang="ko-KR" sz="2100" dirty="0" smtClean="0">
                <a:solidFill>
                  <a:schemeClr val="tx1"/>
                </a:solidFill>
                <a:ea typeface="HY강B" pitchFamily="18" charset="-127"/>
              </a:rPr>
              <a:t>May</a:t>
            </a:r>
            <a:r>
              <a:rPr lang="en-US" altLang="ko-KR" sz="2100" b="1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[</a:t>
            </a:r>
            <a:r>
              <a:rPr lang="en-US" altLang="ko-KR" sz="2100" dirty="0" smtClean="0">
                <a:solidFill>
                  <a:schemeClr val="tx1"/>
                </a:solidFill>
                <a:ea typeface="HY강B" pitchFamily="18" charset="-127"/>
              </a:rPr>
              <a:t>Can</a:t>
            </a:r>
            <a:r>
              <a:rPr lang="en-US" altLang="ko-KR" sz="2100" b="1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] </a:t>
            </a:r>
            <a:r>
              <a:rPr lang="en-US" altLang="ko-KR" sz="2100" dirty="0" smtClean="0">
                <a:solidFill>
                  <a:schemeClr val="tx1"/>
                </a:solidFill>
                <a:ea typeface="HY강B" pitchFamily="18" charset="-127"/>
              </a:rPr>
              <a:t>I take your order?</a:t>
            </a:r>
          </a:p>
          <a:p>
            <a:pPr marL="457200" indent="-45720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altLang="ko-KR" sz="2100" dirty="0" smtClean="0">
                <a:solidFill>
                  <a:schemeClr val="tx1"/>
                </a:solidFill>
                <a:ea typeface="HY강B" pitchFamily="18" charset="-127"/>
              </a:rPr>
              <a:t>Are you ready to order?</a:t>
            </a:r>
          </a:p>
          <a:p>
            <a:pPr marL="457200" indent="-45720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altLang="ko-KR" sz="2100" dirty="0" smtClean="0">
                <a:solidFill>
                  <a:schemeClr val="tx1"/>
                </a:solidFill>
                <a:ea typeface="HY강B" pitchFamily="18" charset="-127"/>
              </a:rPr>
              <a:t>What would you like to order?</a:t>
            </a:r>
          </a:p>
          <a:p>
            <a:pPr algn="just">
              <a:lnSpc>
                <a:spcPct val="150000"/>
              </a:lnSpc>
            </a:pPr>
            <a:r>
              <a:rPr lang="ko-KR" altLang="en-US" sz="2400" dirty="0">
                <a:solidFill>
                  <a:schemeClr val="accent6"/>
                </a:solidFill>
                <a:latin typeface="HY강B" pitchFamily="18" charset="-127"/>
                <a:ea typeface="HY강B" pitchFamily="18" charset="-127"/>
              </a:rPr>
              <a:t>▶</a:t>
            </a:r>
            <a:r>
              <a:rPr lang="ko-KR" altLang="en-US" sz="2400" dirty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 </a:t>
            </a:r>
            <a:r>
              <a:rPr lang="ko-KR" altLang="en-US" sz="2400" b="1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주문 받기</a:t>
            </a:r>
            <a:endParaRPr lang="en-US" altLang="ko-KR" sz="2400" b="1" dirty="0" smtClean="0">
              <a:solidFill>
                <a:schemeClr val="tx1"/>
              </a:solidFill>
              <a:latin typeface="HY강B" pitchFamily="18" charset="-127"/>
              <a:ea typeface="HY강B" pitchFamily="18" charset="-127"/>
            </a:endParaRP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2100" dirty="0" smtClean="0">
                <a:solidFill>
                  <a:schemeClr val="tx1"/>
                </a:solidFill>
                <a:ea typeface="HY강B" pitchFamily="18" charset="-127"/>
              </a:rPr>
              <a:t>Steak, please.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2100" dirty="0" smtClean="0">
                <a:solidFill>
                  <a:schemeClr val="tx1"/>
                </a:solidFill>
                <a:ea typeface="HY강B" pitchFamily="18" charset="-127"/>
              </a:rPr>
              <a:t>I’ll have some ice cream.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2100" dirty="0" smtClean="0">
                <a:solidFill>
                  <a:schemeClr val="tx1"/>
                </a:solidFill>
                <a:ea typeface="HY강B" pitchFamily="18" charset="-127"/>
              </a:rPr>
              <a:t>I’d like (to have) a chicken sandwich.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2100" dirty="0" smtClean="0">
                <a:solidFill>
                  <a:schemeClr val="tx1"/>
                </a:solidFill>
                <a:ea typeface="HY강B" pitchFamily="18" charset="-127"/>
              </a:rPr>
              <a:t>Can I have a slice of pizza?</a:t>
            </a:r>
            <a:endParaRPr lang="en-US" altLang="ko-KR" sz="2100" dirty="0">
              <a:solidFill>
                <a:schemeClr val="tx1"/>
              </a:solidFill>
              <a:ea typeface="HY강B" pitchFamily="18" charset="-127"/>
            </a:endParaRPr>
          </a:p>
          <a:p>
            <a:pPr marL="457200" indent="-457200" algn="just">
              <a:lnSpc>
                <a:spcPct val="150000"/>
              </a:lnSpc>
              <a:buFont typeface="Arial" pitchFamily="34" charset="0"/>
              <a:buChar char="•"/>
            </a:pPr>
            <a:endParaRPr lang="en-US" altLang="ko-KR" sz="2100" dirty="0" smtClean="0">
              <a:solidFill>
                <a:schemeClr val="tx1"/>
              </a:solidFill>
              <a:ea typeface="HY강B" pitchFamily="18" charset="-127"/>
            </a:endParaRPr>
          </a:p>
        </p:txBody>
      </p:sp>
      <p:sp>
        <p:nvSpPr>
          <p:cNvPr id="3" name="직사각형 2"/>
          <p:cNvSpPr/>
          <p:nvPr/>
        </p:nvSpPr>
        <p:spPr>
          <a:xfrm>
            <a:off x="0" y="0"/>
            <a:ext cx="9144000" cy="90872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ko-KR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HY강B" pitchFamily="18" charset="-127"/>
                <a:ea typeface="HY강B" pitchFamily="18" charset="-127"/>
              </a:rPr>
              <a:t>  Expression 2</a:t>
            </a:r>
            <a:endParaRPr lang="ko-KR" altLang="en-US" sz="2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4683163" y="1156852"/>
            <a:ext cx="4176464" cy="5118546"/>
          </a:xfrm>
          <a:prstGeom prst="rect">
            <a:avLst/>
          </a:prstGeom>
          <a:solidFill>
            <a:srgbClr val="00B050">
              <a:alpha val="1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just">
              <a:lnSpc>
                <a:spcPct val="150000"/>
              </a:lnSpc>
            </a:pPr>
            <a:r>
              <a:rPr lang="ko-KR" altLang="en-US" sz="2400" dirty="0" smtClean="0">
                <a:solidFill>
                  <a:schemeClr val="accent6"/>
                </a:solidFill>
                <a:latin typeface="HY강B" pitchFamily="18" charset="-127"/>
                <a:ea typeface="HY강B" pitchFamily="18" charset="-127"/>
              </a:rPr>
              <a:t>▶</a:t>
            </a:r>
            <a:r>
              <a:rPr lang="ko-KR" altLang="en-US" sz="24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 </a:t>
            </a:r>
            <a:r>
              <a:rPr lang="ko-KR" altLang="en-US" sz="2400" b="1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기타</a:t>
            </a:r>
            <a:endParaRPr lang="en-US" altLang="ko-KR" sz="2400" b="1" dirty="0" smtClean="0">
              <a:solidFill>
                <a:schemeClr val="tx1"/>
              </a:solidFill>
              <a:latin typeface="HY강B" pitchFamily="18" charset="-127"/>
              <a:ea typeface="HY강B" pitchFamily="18" charset="-127"/>
            </a:endParaRP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2100" dirty="0" smtClean="0">
                <a:solidFill>
                  <a:schemeClr val="tx1"/>
                </a:solidFill>
                <a:ea typeface="HY강B" pitchFamily="18" charset="-127"/>
              </a:rPr>
              <a:t>How would you like it?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2100" dirty="0" smtClean="0">
                <a:solidFill>
                  <a:schemeClr val="tx1"/>
                </a:solidFill>
                <a:ea typeface="HY강B" pitchFamily="18" charset="-127"/>
              </a:rPr>
              <a:t>For here or to go?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2100" dirty="0" smtClean="0">
                <a:solidFill>
                  <a:schemeClr val="tx1"/>
                </a:solidFill>
                <a:ea typeface="HY강B" pitchFamily="18" charset="-127"/>
              </a:rPr>
              <a:t>Anything to drink?  /</a:t>
            </a:r>
          </a:p>
          <a:p>
            <a:pPr algn="just">
              <a:lnSpc>
                <a:spcPct val="150000"/>
              </a:lnSpc>
            </a:pPr>
            <a:r>
              <a:rPr lang="en-US" altLang="ko-KR" sz="2100" dirty="0" smtClean="0">
                <a:solidFill>
                  <a:schemeClr val="tx1"/>
                </a:solidFill>
                <a:ea typeface="HY강B" pitchFamily="18" charset="-127"/>
              </a:rPr>
              <a:t>     Would you like something to</a:t>
            </a:r>
          </a:p>
          <a:p>
            <a:pPr algn="just">
              <a:lnSpc>
                <a:spcPct val="150000"/>
              </a:lnSpc>
            </a:pPr>
            <a:r>
              <a:rPr lang="en-US" altLang="ko-KR" sz="2100" dirty="0" smtClean="0">
                <a:solidFill>
                  <a:schemeClr val="tx1"/>
                </a:solidFill>
                <a:ea typeface="HY강B" pitchFamily="18" charset="-127"/>
              </a:rPr>
              <a:t>     drink?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2100" dirty="0" smtClean="0">
                <a:solidFill>
                  <a:schemeClr val="tx1"/>
                </a:solidFill>
                <a:ea typeface="HY강B" pitchFamily="18" charset="-127"/>
              </a:rPr>
              <a:t>Do you want some dessert?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2100" dirty="0" smtClean="0">
                <a:solidFill>
                  <a:schemeClr val="tx1"/>
                </a:solidFill>
                <a:ea typeface="HY강B" pitchFamily="18" charset="-127"/>
              </a:rPr>
              <a:t>Would you like anything else?</a:t>
            </a:r>
          </a:p>
          <a:p>
            <a:pPr algn="just">
              <a:lnSpc>
                <a:spcPct val="150000"/>
              </a:lnSpc>
            </a:pPr>
            <a:r>
              <a:rPr lang="en-US" altLang="ko-KR" sz="2100" dirty="0" smtClean="0">
                <a:solidFill>
                  <a:schemeClr val="tx1"/>
                </a:solidFill>
                <a:ea typeface="HY강B" pitchFamily="18" charset="-127"/>
              </a:rPr>
              <a:t>     Is there anything else I can</a:t>
            </a:r>
          </a:p>
          <a:p>
            <a:pPr algn="just">
              <a:lnSpc>
                <a:spcPct val="150000"/>
              </a:lnSpc>
            </a:pPr>
            <a:r>
              <a:rPr lang="en-US" altLang="ko-KR" sz="2100" dirty="0" smtClean="0">
                <a:solidFill>
                  <a:schemeClr val="tx1"/>
                </a:solidFill>
                <a:ea typeface="HY강B" pitchFamily="18" charset="-127"/>
              </a:rPr>
              <a:t>     get you?</a:t>
            </a:r>
          </a:p>
        </p:txBody>
      </p:sp>
    </p:spTree>
    <p:extLst>
      <p:ext uri="{BB962C8B-B14F-4D97-AF65-F5344CB8AC3E}">
        <p14:creationId xmlns:p14="http://schemas.microsoft.com/office/powerpoint/2010/main" val="2599249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683568" y="764704"/>
            <a:ext cx="7380312" cy="3816424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just">
              <a:tabLst>
                <a:tab pos="1528763" algn="l"/>
              </a:tabLst>
            </a:pPr>
            <a:r>
              <a:rPr lang="en-US" altLang="ko-KR" sz="2800" dirty="0" smtClean="0">
                <a:solidFill>
                  <a:srgbClr val="92D050"/>
                </a:solidFill>
                <a:latin typeface="HY강B" pitchFamily="18" charset="-127"/>
                <a:ea typeface="HY강B" pitchFamily="18" charset="-127"/>
              </a:rPr>
              <a:t>Grammar</a:t>
            </a:r>
            <a:r>
              <a:rPr lang="ko-KR" altLang="en-US" sz="2800" dirty="0" smtClean="0">
                <a:solidFill>
                  <a:srgbClr val="92D050"/>
                </a:solidFill>
                <a:latin typeface="HY강B" pitchFamily="18" charset="-127"/>
                <a:ea typeface="HY강B" pitchFamily="18" charset="-127"/>
              </a:rPr>
              <a:t> </a:t>
            </a:r>
            <a:r>
              <a:rPr lang="en-US" altLang="ko-KR" sz="3100" dirty="0" smtClean="0">
                <a:solidFill>
                  <a:srgbClr val="92D050"/>
                </a:solidFill>
                <a:latin typeface="HY강B" pitchFamily="18" charset="-127"/>
                <a:ea typeface="HY강B" pitchFamily="18" charset="-127"/>
              </a:rPr>
              <a:t>1. </a:t>
            </a:r>
            <a:r>
              <a:rPr lang="ko-KR" altLang="en-US" sz="3100" b="1" dirty="0" err="1" smtClean="0">
                <a:solidFill>
                  <a:schemeClr val="bg1"/>
                </a:solidFill>
                <a:latin typeface="HY강B" pitchFamily="18" charset="-127"/>
                <a:ea typeface="HY강B" pitchFamily="18" charset="-127"/>
              </a:rPr>
              <a:t>원급</a:t>
            </a:r>
            <a:r>
              <a:rPr lang="en-US" altLang="ko-KR" sz="3100" b="1" dirty="0" smtClean="0">
                <a:solidFill>
                  <a:schemeClr val="bg1"/>
                </a:solidFill>
                <a:latin typeface="HY강B" pitchFamily="18" charset="-127"/>
                <a:ea typeface="HY강B" pitchFamily="18" charset="-127"/>
              </a:rPr>
              <a:t>/ </a:t>
            </a:r>
            <a:r>
              <a:rPr lang="ko-KR" altLang="en-US" sz="3100" b="1" dirty="0" smtClean="0">
                <a:solidFill>
                  <a:schemeClr val="bg1"/>
                </a:solidFill>
                <a:latin typeface="HY강B" pitchFamily="18" charset="-127"/>
                <a:ea typeface="HY강B" pitchFamily="18" charset="-127"/>
              </a:rPr>
              <a:t>비교</a:t>
            </a:r>
            <a:r>
              <a:rPr lang="ko-KR" altLang="en-US" sz="3100" b="1" dirty="0">
                <a:solidFill>
                  <a:schemeClr val="bg1"/>
                </a:solidFill>
                <a:latin typeface="HY강B" pitchFamily="18" charset="-127"/>
                <a:ea typeface="HY강B" pitchFamily="18" charset="-127"/>
              </a:rPr>
              <a:t>급</a:t>
            </a:r>
            <a:endParaRPr lang="en-US" altLang="ko-KR" sz="3100" b="1" dirty="0" smtClean="0">
              <a:solidFill>
                <a:schemeClr val="bg1"/>
              </a:solidFill>
              <a:latin typeface="HY강B" pitchFamily="18" charset="-127"/>
              <a:ea typeface="HY강B" pitchFamily="18" charset="-127"/>
            </a:endParaRPr>
          </a:p>
          <a:p>
            <a:pPr algn="just"/>
            <a:r>
              <a:rPr lang="en-US" altLang="ko-KR" sz="2800" dirty="0">
                <a:solidFill>
                  <a:schemeClr val="bg1"/>
                </a:solidFill>
                <a:latin typeface="HY강B" pitchFamily="18" charset="-127"/>
                <a:ea typeface="HY강B" pitchFamily="18" charset="-127"/>
              </a:rPr>
              <a:t>	</a:t>
            </a:r>
            <a:r>
              <a:rPr lang="en-US" altLang="ko-KR" sz="2800" dirty="0" smtClean="0">
                <a:solidFill>
                  <a:schemeClr val="bg1"/>
                </a:solidFill>
                <a:latin typeface="HY강B" pitchFamily="18" charset="-127"/>
                <a:ea typeface="HY강B" pitchFamily="18" charset="-127"/>
              </a:rPr>
              <a:t>	</a:t>
            </a:r>
            <a:r>
              <a:rPr lang="en-US" altLang="ko-KR" sz="2800" b="1" dirty="0" smtClean="0">
                <a:solidFill>
                  <a:schemeClr val="bg1"/>
                </a:solidFill>
                <a:latin typeface="HY강B" pitchFamily="18" charset="-127"/>
                <a:ea typeface="HY강B" pitchFamily="18" charset="-127"/>
              </a:rPr>
              <a:t>A</a:t>
            </a:r>
            <a:r>
              <a:rPr lang="en-US" altLang="ko-KR" sz="2800" dirty="0" smtClean="0">
                <a:solidFill>
                  <a:schemeClr val="bg1"/>
                </a:solidFill>
                <a:latin typeface="HY강B" pitchFamily="18" charset="-127"/>
                <a:ea typeface="HY강B" pitchFamily="18" charset="-127"/>
              </a:rPr>
              <a:t> </a:t>
            </a:r>
            <a:r>
              <a:rPr lang="ko-KR" altLang="en-US" sz="2800" dirty="0" err="1" smtClean="0">
                <a:solidFill>
                  <a:schemeClr val="bg1"/>
                </a:solidFill>
                <a:latin typeface="HY강B" pitchFamily="18" charset="-127"/>
                <a:ea typeface="HY강B" pitchFamily="18" charset="-127"/>
              </a:rPr>
              <a:t>원급</a:t>
            </a:r>
            <a:r>
              <a:rPr lang="ko-KR" altLang="en-US" sz="2800" dirty="0" smtClean="0">
                <a:solidFill>
                  <a:schemeClr val="bg1"/>
                </a:solidFill>
                <a:latin typeface="HY강B" pitchFamily="18" charset="-127"/>
                <a:ea typeface="HY강B" pitchFamily="18" charset="-127"/>
              </a:rPr>
              <a:t> 비교</a:t>
            </a:r>
            <a:endParaRPr lang="en-US" altLang="ko-KR" sz="2800" dirty="0">
              <a:solidFill>
                <a:schemeClr val="bg1"/>
              </a:solidFill>
              <a:latin typeface="HY강B" pitchFamily="18" charset="-127"/>
              <a:ea typeface="HY강B" pitchFamily="18" charset="-127"/>
            </a:endParaRPr>
          </a:p>
          <a:p>
            <a:pPr algn="just"/>
            <a:r>
              <a:rPr lang="en-US" altLang="ko-KR" sz="2800" b="1" dirty="0" smtClean="0">
                <a:solidFill>
                  <a:schemeClr val="bg1"/>
                </a:solidFill>
                <a:latin typeface="HY강B" pitchFamily="18" charset="-127"/>
                <a:ea typeface="HY강B" pitchFamily="18" charset="-127"/>
              </a:rPr>
              <a:t>		B</a:t>
            </a:r>
            <a:r>
              <a:rPr lang="en-US" altLang="ko-KR" sz="2800" dirty="0" smtClean="0">
                <a:solidFill>
                  <a:schemeClr val="bg1"/>
                </a:solidFill>
                <a:latin typeface="HY강B" pitchFamily="18" charset="-127"/>
                <a:ea typeface="HY강B" pitchFamily="18" charset="-127"/>
              </a:rPr>
              <a:t> </a:t>
            </a:r>
            <a:r>
              <a:rPr lang="ko-KR" altLang="en-US" sz="2800" dirty="0" smtClean="0">
                <a:solidFill>
                  <a:schemeClr val="bg1"/>
                </a:solidFill>
                <a:latin typeface="HY강B" pitchFamily="18" charset="-127"/>
                <a:ea typeface="HY강B" pitchFamily="18" charset="-127"/>
              </a:rPr>
              <a:t>비교급 비교</a:t>
            </a:r>
            <a:endParaRPr lang="en-US" altLang="ko-KR" sz="2800" dirty="0" smtClean="0">
              <a:solidFill>
                <a:schemeClr val="bg1"/>
              </a:solidFill>
              <a:latin typeface="HY강B" pitchFamily="18" charset="-127"/>
              <a:ea typeface="HY강B" pitchFamily="18" charset="-127"/>
            </a:endParaRPr>
          </a:p>
          <a:p>
            <a:pPr algn="just"/>
            <a:r>
              <a:rPr lang="en-US" altLang="ko-KR" sz="2800" dirty="0" smtClean="0">
                <a:solidFill>
                  <a:srgbClr val="92D050"/>
                </a:solidFill>
                <a:latin typeface="HY강B" pitchFamily="18" charset="-127"/>
                <a:ea typeface="HY강B" pitchFamily="18" charset="-127"/>
              </a:rPr>
              <a:t>	      </a:t>
            </a:r>
            <a:r>
              <a:rPr lang="en-US" altLang="ko-KR" sz="3100" dirty="0" smtClean="0">
                <a:solidFill>
                  <a:srgbClr val="92D050"/>
                </a:solidFill>
                <a:latin typeface="HY강B" pitchFamily="18" charset="-127"/>
                <a:ea typeface="HY강B" pitchFamily="18" charset="-127"/>
              </a:rPr>
              <a:t>2. </a:t>
            </a:r>
            <a:r>
              <a:rPr lang="ko-KR" altLang="en-US" sz="3100" spc="-150" dirty="0" smtClean="0">
                <a:solidFill>
                  <a:schemeClr val="bg1"/>
                </a:solidFill>
                <a:latin typeface="HY강B" pitchFamily="18" charset="-127"/>
                <a:ea typeface="HY강B" pitchFamily="18" charset="-127"/>
              </a:rPr>
              <a:t>최상급</a:t>
            </a:r>
            <a:r>
              <a:rPr lang="en-US" altLang="ko-KR" sz="3100" spc="-150" dirty="0" smtClean="0">
                <a:solidFill>
                  <a:schemeClr val="bg1"/>
                </a:solidFill>
                <a:latin typeface="HY강B" pitchFamily="18" charset="-127"/>
                <a:ea typeface="HY강B" pitchFamily="18" charset="-127"/>
              </a:rPr>
              <a:t>/ </a:t>
            </a:r>
            <a:r>
              <a:rPr lang="ko-KR" altLang="en-US" sz="3100" spc="-150" dirty="0" smtClean="0">
                <a:solidFill>
                  <a:schemeClr val="bg1"/>
                </a:solidFill>
                <a:latin typeface="HY강B" pitchFamily="18" charset="-127"/>
                <a:ea typeface="HY강B" pitchFamily="18" charset="-127"/>
              </a:rPr>
              <a:t>주의해야 할 비교 구</a:t>
            </a:r>
            <a:r>
              <a:rPr lang="ko-KR" altLang="en-US" sz="3200" spc="-150" dirty="0" smtClean="0">
                <a:solidFill>
                  <a:schemeClr val="bg1"/>
                </a:solidFill>
                <a:latin typeface="HY강B" pitchFamily="18" charset="-127"/>
                <a:ea typeface="HY강B" pitchFamily="18" charset="-127"/>
              </a:rPr>
              <a:t>문</a:t>
            </a:r>
            <a:r>
              <a:rPr lang="en-US" altLang="ko-KR" sz="3000" spc="-150" dirty="0" smtClean="0">
                <a:solidFill>
                  <a:schemeClr val="bg1"/>
                </a:solidFill>
                <a:latin typeface="HY강B" pitchFamily="18" charset="-127"/>
                <a:ea typeface="HY강B" pitchFamily="18" charset="-127"/>
              </a:rPr>
              <a:t>             		</a:t>
            </a:r>
            <a:r>
              <a:rPr lang="en-US" altLang="ko-KR" sz="2800" b="1" dirty="0" smtClean="0">
                <a:solidFill>
                  <a:schemeClr val="bg1"/>
                </a:solidFill>
                <a:latin typeface="HY강B" pitchFamily="18" charset="-127"/>
                <a:ea typeface="HY강B" pitchFamily="18" charset="-127"/>
              </a:rPr>
              <a:t>A</a:t>
            </a:r>
            <a:r>
              <a:rPr lang="en-US" altLang="ko-KR" sz="2800" dirty="0" smtClean="0">
                <a:solidFill>
                  <a:schemeClr val="bg1"/>
                </a:solidFill>
                <a:latin typeface="HY강B" pitchFamily="18" charset="-127"/>
                <a:ea typeface="HY강B" pitchFamily="18" charset="-127"/>
              </a:rPr>
              <a:t> </a:t>
            </a:r>
            <a:r>
              <a:rPr lang="ko-KR" altLang="en-US" sz="2800" dirty="0" smtClean="0">
                <a:solidFill>
                  <a:schemeClr val="bg1"/>
                </a:solidFill>
                <a:latin typeface="HY강B" pitchFamily="18" charset="-127"/>
                <a:ea typeface="HY강B" pitchFamily="18" charset="-127"/>
              </a:rPr>
              <a:t>최상급 비교</a:t>
            </a:r>
            <a:endParaRPr lang="en-US" altLang="ko-KR" sz="2800" dirty="0">
              <a:solidFill>
                <a:schemeClr val="bg1"/>
              </a:solidFill>
              <a:latin typeface="HY강B" pitchFamily="18" charset="-127"/>
              <a:ea typeface="HY강B" pitchFamily="18" charset="-127"/>
            </a:endParaRPr>
          </a:p>
          <a:p>
            <a:pPr algn="just"/>
            <a:r>
              <a:rPr lang="en-US" altLang="ko-KR" sz="2800" b="1" dirty="0" smtClean="0">
                <a:solidFill>
                  <a:schemeClr val="bg1"/>
                </a:solidFill>
                <a:latin typeface="HY강B" pitchFamily="18" charset="-127"/>
                <a:ea typeface="HY강B" pitchFamily="18" charset="-127"/>
              </a:rPr>
              <a:t>		B</a:t>
            </a:r>
            <a:r>
              <a:rPr lang="en-US" altLang="ko-KR" sz="2800" dirty="0" smtClean="0">
                <a:solidFill>
                  <a:schemeClr val="bg1"/>
                </a:solidFill>
                <a:latin typeface="HY강B" pitchFamily="18" charset="-127"/>
                <a:ea typeface="HY강B" pitchFamily="18" charset="-127"/>
              </a:rPr>
              <a:t> </a:t>
            </a:r>
            <a:r>
              <a:rPr lang="ko-KR" altLang="en-US" sz="2800" dirty="0" smtClean="0">
                <a:solidFill>
                  <a:schemeClr val="bg1"/>
                </a:solidFill>
                <a:latin typeface="HY강B" pitchFamily="18" charset="-127"/>
                <a:ea typeface="HY강B" pitchFamily="18" charset="-127"/>
              </a:rPr>
              <a:t>주의해야 할 비교 구문</a:t>
            </a:r>
            <a:endParaRPr lang="en-US" altLang="ko-KR" sz="2800" dirty="0" smtClean="0">
              <a:solidFill>
                <a:schemeClr val="bg1"/>
              </a:solidFill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3" name="직사각형 2"/>
          <p:cNvSpPr/>
          <p:nvPr/>
        </p:nvSpPr>
        <p:spPr>
          <a:xfrm>
            <a:off x="683568" y="5085184"/>
            <a:ext cx="7380312" cy="1390464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ko-KR" sz="2800" dirty="0" smtClean="0">
                <a:solidFill>
                  <a:srgbClr val="92D050"/>
                </a:solidFill>
                <a:latin typeface="HY강B" pitchFamily="18" charset="-127"/>
                <a:ea typeface="HY강B" pitchFamily="18" charset="-127"/>
              </a:rPr>
              <a:t>Expression 1. </a:t>
            </a:r>
            <a:r>
              <a:rPr lang="ko-KR" altLang="en-US" sz="2800" dirty="0" smtClean="0">
                <a:solidFill>
                  <a:schemeClr val="bg1"/>
                </a:solidFill>
                <a:latin typeface="HY강B" pitchFamily="18" charset="-127"/>
                <a:ea typeface="HY강B" pitchFamily="18" charset="-127"/>
              </a:rPr>
              <a:t>원하는 것 묻고 말하기</a:t>
            </a:r>
            <a:endParaRPr lang="en-US" altLang="ko-KR" sz="2800" dirty="0" smtClean="0">
              <a:solidFill>
                <a:schemeClr val="bg1"/>
              </a:solidFill>
              <a:latin typeface="HY강B" pitchFamily="18" charset="-127"/>
              <a:ea typeface="HY강B" pitchFamily="18" charset="-127"/>
            </a:endParaRPr>
          </a:p>
          <a:p>
            <a:r>
              <a:rPr lang="en-US" altLang="ko-KR" sz="2800" dirty="0" smtClean="0">
                <a:solidFill>
                  <a:srgbClr val="FF0066"/>
                </a:solidFill>
                <a:latin typeface="HY강B" pitchFamily="18" charset="-127"/>
                <a:ea typeface="HY강B" pitchFamily="18" charset="-127"/>
              </a:rPr>
              <a:t>              </a:t>
            </a:r>
            <a:r>
              <a:rPr lang="en-US" altLang="ko-KR" sz="2800" dirty="0" smtClean="0">
                <a:solidFill>
                  <a:srgbClr val="92D050"/>
                </a:solidFill>
                <a:latin typeface="HY강B" pitchFamily="18" charset="-127"/>
                <a:ea typeface="HY강B" pitchFamily="18" charset="-127"/>
              </a:rPr>
              <a:t>2. </a:t>
            </a:r>
            <a:r>
              <a:rPr lang="ko-KR" altLang="en-US" sz="2800" dirty="0" smtClean="0">
                <a:solidFill>
                  <a:schemeClr val="bg1"/>
                </a:solidFill>
                <a:latin typeface="HY강B" pitchFamily="18" charset="-127"/>
                <a:ea typeface="HY강B" pitchFamily="18" charset="-127"/>
              </a:rPr>
              <a:t>음식 주문하기</a:t>
            </a:r>
            <a:endParaRPr lang="ko-KR" altLang="en-US" sz="2800" dirty="0">
              <a:solidFill>
                <a:schemeClr val="bg1"/>
              </a:solidFill>
              <a:latin typeface="HY강B" pitchFamily="18" charset="-127"/>
              <a:ea typeface="HY강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672949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순서도: 대체 처리 7"/>
          <p:cNvSpPr/>
          <p:nvPr/>
        </p:nvSpPr>
        <p:spPr>
          <a:xfrm>
            <a:off x="284175" y="1700844"/>
            <a:ext cx="8608305" cy="2736506"/>
          </a:xfrm>
          <a:prstGeom prst="flowChartAlternateProcess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just">
              <a:lnSpc>
                <a:spcPct val="150000"/>
              </a:lnSpc>
            </a:pPr>
            <a:r>
              <a:rPr lang="en-US" altLang="ko-KR" sz="2400" b="1" dirty="0" smtClean="0">
                <a:solidFill>
                  <a:schemeClr val="tx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1. </a:t>
            </a:r>
            <a:r>
              <a:rPr lang="ko-KR" altLang="en-US" sz="2400" b="1" dirty="0" err="1" smtClean="0">
                <a:solidFill>
                  <a:schemeClr val="tx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원급</a:t>
            </a:r>
            <a:r>
              <a:rPr lang="ko-KR" altLang="en-US" sz="2400" b="1" dirty="0" smtClean="0">
                <a:solidFill>
                  <a:schemeClr val="tx2">
                    <a:lumMod val="75000"/>
                  </a:schemeClr>
                </a:solidFill>
                <a:latin typeface="HY강B" pitchFamily="18" charset="-127"/>
                <a:ea typeface="HY강B" pitchFamily="18" charset="-127"/>
              </a:rPr>
              <a:t> 비교 긍정문</a:t>
            </a:r>
            <a:endParaRPr lang="en-US" altLang="ko-KR" sz="2400" b="1" dirty="0" smtClean="0">
              <a:solidFill>
                <a:schemeClr val="tx2">
                  <a:lumMod val="75000"/>
                </a:schemeClr>
              </a:solidFill>
              <a:latin typeface="HY강B" pitchFamily="18" charset="-127"/>
              <a:ea typeface="HY강B" pitchFamily="18" charset="-127"/>
            </a:endParaRPr>
          </a:p>
          <a:p>
            <a:pPr algn="just">
              <a:lnSpc>
                <a:spcPct val="150000"/>
              </a:lnSpc>
              <a:tabLst>
                <a:tab pos="0" algn="l"/>
              </a:tabLst>
            </a:pPr>
            <a:r>
              <a:rPr lang="en-US" altLang="ko-KR" sz="21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&lt;as+</a:t>
            </a:r>
            <a:r>
              <a:rPr lang="ko-KR" altLang="en-US" sz="21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형용사</a:t>
            </a:r>
            <a:r>
              <a:rPr lang="en-US" altLang="ko-KR" sz="2100" dirty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[</a:t>
            </a:r>
            <a:r>
              <a:rPr lang="ko-KR" altLang="en-US" sz="21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부사</a:t>
            </a:r>
            <a:r>
              <a:rPr lang="en-US" altLang="ko-KR" sz="2100" dirty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]</a:t>
            </a:r>
            <a:r>
              <a:rPr lang="en-US" altLang="ko-KR" sz="2100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 </a:t>
            </a:r>
            <a:r>
              <a:rPr lang="ko-KR" altLang="en-US" sz="2100" dirty="0" err="1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원급</a:t>
            </a:r>
            <a:r>
              <a:rPr lang="en-US" altLang="ko-KR" sz="2100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+as&gt;</a:t>
            </a:r>
            <a:r>
              <a:rPr lang="ko-KR" altLang="en-US" sz="2100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의 형태로 </a:t>
            </a:r>
            <a:r>
              <a:rPr lang="en-US" altLang="ko-KR" sz="2100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‘~</a:t>
            </a:r>
            <a:r>
              <a:rPr lang="ko-KR" altLang="en-US" sz="2100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만큼 </a:t>
            </a:r>
            <a:r>
              <a:rPr lang="en-US" altLang="ko-KR" sz="2100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…</a:t>
            </a:r>
            <a:r>
              <a:rPr lang="ko-KR" altLang="en-US" sz="2100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한</a:t>
            </a:r>
            <a:r>
              <a:rPr lang="en-US" altLang="ko-KR" sz="2100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’</a:t>
            </a:r>
            <a:r>
              <a:rPr lang="ko-KR" altLang="en-US" sz="2100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의 뜻이며</a:t>
            </a:r>
            <a:r>
              <a:rPr lang="en-US" altLang="ko-KR" sz="2100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, </a:t>
            </a:r>
            <a:r>
              <a:rPr lang="ko-KR" altLang="en-US" sz="2100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서로 같은 형태의 비교 대상이 와야 한다</a:t>
            </a:r>
            <a:r>
              <a:rPr lang="en-US" altLang="ko-KR" sz="2100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. 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2100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This chair is</a:t>
            </a:r>
            <a:r>
              <a:rPr lang="en-US" altLang="ko-KR" sz="2100" b="1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 as comfortable as </a:t>
            </a:r>
            <a:r>
              <a:rPr lang="en-US" altLang="ko-KR" sz="21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that sofa. 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21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Learning English is </a:t>
            </a:r>
            <a:r>
              <a:rPr lang="en-US" altLang="ko-KR" sz="2100" b="1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as hard as</a:t>
            </a:r>
            <a:r>
              <a:rPr lang="en-US" altLang="ko-KR" sz="21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 learning math.</a:t>
            </a:r>
          </a:p>
        </p:txBody>
      </p:sp>
      <p:sp>
        <p:nvSpPr>
          <p:cNvPr id="7" name="순서도: 대체 처리 6"/>
          <p:cNvSpPr/>
          <p:nvPr/>
        </p:nvSpPr>
        <p:spPr>
          <a:xfrm>
            <a:off x="755576" y="1052736"/>
            <a:ext cx="3456384" cy="584775"/>
          </a:xfrm>
          <a:prstGeom prst="flowChartAlternateProcess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sz="2400" dirty="0" err="1" smtClean="0">
                <a:solidFill>
                  <a:schemeClr val="bg1"/>
                </a:solidFill>
                <a:latin typeface="HY강B" pitchFamily="18" charset="-127"/>
                <a:ea typeface="HY강B" pitchFamily="18" charset="-127"/>
              </a:rPr>
              <a:t>원급</a:t>
            </a:r>
            <a:r>
              <a:rPr lang="ko-KR" altLang="en-US" sz="2400" dirty="0" smtClean="0">
                <a:solidFill>
                  <a:schemeClr val="bg1"/>
                </a:solidFill>
                <a:latin typeface="HY강B" pitchFamily="18" charset="-127"/>
                <a:ea typeface="HY강B" pitchFamily="18" charset="-127"/>
              </a:rPr>
              <a:t> 비교</a:t>
            </a:r>
            <a:endParaRPr lang="ko-KR" altLang="en-US" sz="2400" dirty="0">
              <a:solidFill>
                <a:schemeClr val="bg1"/>
              </a:solidFill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2" name="직사각형 1"/>
          <p:cNvSpPr/>
          <p:nvPr/>
        </p:nvSpPr>
        <p:spPr>
          <a:xfrm>
            <a:off x="0" y="0"/>
            <a:ext cx="9144000" cy="90872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ko-KR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HY강B" pitchFamily="18" charset="-127"/>
                <a:ea typeface="HY강B" pitchFamily="18" charset="-127"/>
              </a:rPr>
              <a:t>1. </a:t>
            </a:r>
            <a:r>
              <a:rPr lang="ko-KR" altLang="en-US" sz="2800" b="1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HY강B" pitchFamily="18" charset="-127"/>
                <a:ea typeface="HY강B" pitchFamily="18" charset="-127"/>
              </a:rPr>
              <a:t>원급</a:t>
            </a:r>
            <a:r>
              <a:rPr lang="en-US" altLang="ko-KR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HY강B" pitchFamily="18" charset="-127"/>
                <a:ea typeface="HY강B" pitchFamily="18" charset="-127"/>
              </a:rPr>
              <a:t>/ </a:t>
            </a:r>
            <a:r>
              <a:rPr lang="ko-KR" altLang="en-US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HY강B" pitchFamily="18" charset="-127"/>
                <a:ea typeface="HY강B" pitchFamily="18" charset="-127"/>
              </a:rPr>
              <a:t>비교급</a:t>
            </a:r>
            <a:endParaRPr lang="ko-KR" altLang="en-US" sz="2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3" name="눈물 방울 2"/>
          <p:cNvSpPr/>
          <p:nvPr/>
        </p:nvSpPr>
        <p:spPr>
          <a:xfrm rot="16200000">
            <a:off x="257941" y="1006963"/>
            <a:ext cx="720080" cy="667611"/>
          </a:xfrm>
          <a:prstGeom prst="teardrop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rgbClr val="FF0066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01957" y="1044025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200" dirty="0" smtClean="0">
                <a:solidFill>
                  <a:srgbClr val="FFFF00"/>
                </a:solidFill>
              </a:rPr>
              <a:t>A</a:t>
            </a:r>
            <a:endParaRPr lang="ko-KR" altLang="en-US" sz="3200" dirty="0">
              <a:solidFill>
                <a:srgbClr val="FFFF00"/>
              </a:solidFill>
            </a:endParaRPr>
          </a:p>
        </p:txBody>
      </p:sp>
      <p:sp>
        <p:nvSpPr>
          <p:cNvPr id="10" name="순서도: 대체 처리 9"/>
          <p:cNvSpPr/>
          <p:nvPr/>
        </p:nvSpPr>
        <p:spPr>
          <a:xfrm>
            <a:off x="1619672" y="5085184"/>
            <a:ext cx="6552728" cy="1255108"/>
          </a:xfrm>
          <a:prstGeom prst="flowChartAlternateProcess">
            <a:avLst/>
          </a:prstGeom>
          <a:solidFill>
            <a:srgbClr val="FF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ko-KR" sz="21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&lt;as+</a:t>
            </a:r>
            <a:r>
              <a:rPr lang="ko-KR" altLang="en-US" sz="2100" dirty="0" err="1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원급</a:t>
            </a:r>
            <a:r>
              <a:rPr lang="en-US" altLang="ko-KR" sz="21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+as&gt; </a:t>
            </a:r>
            <a:r>
              <a:rPr lang="ko-KR" altLang="en-US" sz="21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뒤에 </a:t>
            </a:r>
            <a:r>
              <a:rPr lang="en-US" altLang="ko-KR" sz="21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&lt;</a:t>
            </a:r>
            <a:r>
              <a:rPr lang="ko-KR" altLang="en-US" sz="21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주어</a:t>
            </a:r>
            <a:r>
              <a:rPr lang="en-US" altLang="ko-KR" sz="21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+</a:t>
            </a:r>
            <a:r>
              <a:rPr lang="ko-KR" altLang="en-US" sz="21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동사</a:t>
            </a:r>
            <a:r>
              <a:rPr lang="en-US" altLang="ko-KR" sz="21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&gt;</a:t>
            </a:r>
            <a:r>
              <a:rPr lang="ko-KR" altLang="en-US" sz="21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의 절이 올 수 있다</a:t>
            </a:r>
            <a:r>
              <a:rPr lang="en-US" altLang="ko-KR" sz="21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ko-KR" sz="2100" dirty="0" smtClean="0">
                <a:solidFill>
                  <a:schemeClr val="tx1"/>
                </a:solidFill>
                <a:ea typeface="HY강B" pitchFamily="18" charset="-127"/>
              </a:rPr>
              <a:t>Yuri </a:t>
            </a:r>
            <a:r>
              <a:rPr lang="en-US" altLang="ko-KR" sz="2100" kern="0" dirty="0" smtClean="0">
                <a:solidFill>
                  <a:schemeClr val="tx1"/>
                </a:solidFill>
                <a:ea typeface="HY강B" pitchFamily="18" charset="-127"/>
              </a:rPr>
              <a:t>isn’t</a:t>
            </a:r>
            <a:r>
              <a:rPr lang="en-US" altLang="ko-KR" sz="2100" dirty="0" smtClean="0">
                <a:solidFill>
                  <a:schemeClr val="tx1"/>
                </a:solidFill>
                <a:ea typeface="HY강B" pitchFamily="18" charset="-127"/>
              </a:rPr>
              <a:t> </a:t>
            </a:r>
            <a:r>
              <a:rPr lang="en-US" altLang="ko-KR" sz="2100" b="1" dirty="0" smtClean="0">
                <a:solidFill>
                  <a:schemeClr val="tx1"/>
                </a:solidFill>
                <a:ea typeface="HY강B" pitchFamily="18" charset="-127"/>
              </a:rPr>
              <a:t>as old as she looks</a:t>
            </a:r>
            <a:r>
              <a:rPr lang="en-US" altLang="ko-KR" sz="2100" dirty="0" smtClean="0">
                <a:solidFill>
                  <a:schemeClr val="tx1"/>
                </a:solidFill>
                <a:ea typeface="HY강B" pitchFamily="18" charset="-127"/>
              </a:rPr>
              <a:t>.</a:t>
            </a:r>
            <a:endParaRPr lang="en-US" altLang="ko-KR" sz="2100" dirty="0" smtClean="0">
              <a:solidFill>
                <a:schemeClr val="tx1"/>
              </a:solidFill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11" name="오각형 10"/>
          <p:cNvSpPr/>
          <p:nvPr/>
        </p:nvSpPr>
        <p:spPr>
          <a:xfrm>
            <a:off x="966279" y="4653136"/>
            <a:ext cx="2052353" cy="432048"/>
          </a:xfrm>
          <a:prstGeom prst="homePlat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>
                <a:solidFill>
                  <a:srgbClr val="FF0066"/>
                </a:solidFill>
              </a:rPr>
              <a:t>Plus </a:t>
            </a:r>
            <a:r>
              <a:rPr lang="en-US" altLang="ko-KR" dirty="0" smtClean="0">
                <a:solidFill>
                  <a:schemeClr val="tx1"/>
                </a:solidFill>
              </a:rPr>
              <a:t>Grammar</a:t>
            </a:r>
            <a:endParaRPr lang="ko-KR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105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0" y="0"/>
            <a:ext cx="9144000" cy="90872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ko-KR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HY강B" pitchFamily="18" charset="-127"/>
                <a:ea typeface="HY강B" pitchFamily="18" charset="-127"/>
              </a:rPr>
              <a:t>1. </a:t>
            </a:r>
            <a:r>
              <a:rPr lang="ko-KR" altLang="en-US" sz="2800" b="1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HY강B" pitchFamily="18" charset="-127"/>
                <a:ea typeface="HY강B" pitchFamily="18" charset="-127"/>
              </a:rPr>
              <a:t>원급</a:t>
            </a:r>
            <a:r>
              <a:rPr lang="en-US" altLang="ko-KR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HY강B" pitchFamily="18" charset="-127"/>
                <a:ea typeface="HY강B" pitchFamily="18" charset="-127"/>
              </a:rPr>
              <a:t>/ </a:t>
            </a:r>
            <a:r>
              <a:rPr lang="ko-KR" altLang="en-US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HY강B" pitchFamily="18" charset="-127"/>
                <a:ea typeface="HY강B" pitchFamily="18" charset="-127"/>
              </a:rPr>
              <a:t>비교급</a:t>
            </a:r>
            <a:endParaRPr lang="ko-KR" altLang="en-US" sz="2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16" name="순서도: 대체 처리 15"/>
          <p:cNvSpPr/>
          <p:nvPr/>
        </p:nvSpPr>
        <p:spPr>
          <a:xfrm>
            <a:off x="267847" y="1700843"/>
            <a:ext cx="8608305" cy="3672373"/>
          </a:xfrm>
          <a:prstGeom prst="flowChartAlternateProcess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just">
              <a:lnSpc>
                <a:spcPct val="150000"/>
              </a:lnSpc>
            </a:pPr>
            <a:r>
              <a:rPr lang="en-US" altLang="ko-KR" sz="2400" b="1" dirty="0" smtClean="0">
                <a:solidFill>
                  <a:schemeClr val="tx2">
                    <a:lumMod val="50000"/>
                  </a:schemeClr>
                </a:solidFill>
                <a:latin typeface="HY강B" pitchFamily="18" charset="-127"/>
                <a:ea typeface="HY강B" pitchFamily="18" charset="-127"/>
              </a:rPr>
              <a:t>2. </a:t>
            </a:r>
            <a:r>
              <a:rPr lang="ko-KR" altLang="en-US" sz="2400" b="1" dirty="0" err="1" smtClean="0">
                <a:solidFill>
                  <a:schemeClr val="tx2">
                    <a:lumMod val="50000"/>
                  </a:schemeClr>
                </a:solidFill>
                <a:latin typeface="HY강B" pitchFamily="18" charset="-127"/>
                <a:ea typeface="HY강B" pitchFamily="18" charset="-127"/>
              </a:rPr>
              <a:t>원급</a:t>
            </a:r>
            <a:r>
              <a:rPr lang="ko-KR" altLang="en-US" sz="2400" b="1" dirty="0" smtClean="0">
                <a:solidFill>
                  <a:schemeClr val="tx2">
                    <a:lumMod val="50000"/>
                  </a:schemeClr>
                </a:solidFill>
                <a:latin typeface="HY강B" pitchFamily="18" charset="-127"/>
                <a:ea typeface="HY강B" pitchFamily="18" charset="-127"/>
              </a:rPr>
              <a:t> 비교 부정문</a:t>
            </a:r>
            <a:endParaRPr lang="en-US" altLang="ko-KR" sz="2400" b="1" dirty="0">
              <a:solidFill>
                <a:schemeClr val="tx2">
                  <a:lumMod val="50000"/>
                </a:schemeClr>
              </a:solidFill>
              <a:latin typeface="HY강B" pitchFamily="18" charset="-127"/>
              <a:ea typeface="HY강B" pitchFamily="18" charset="-127"/>
            </a:endParaRPr>
          </a:p>
          <a:p>
            <a:pPr algn="just">
              <a:lnSpc>
                <a:spcPct val="150000"/>
              </a:lnSpc>
            </a:pPr>
            <a:r>
              <a:rPr lang="en-US" altLang="ko-KR" sz="21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&lt;not as</a:t>
            </a:r>
            <a:r>
              <a:rPr lang="en-US" altLang="ko-KR" sz="2000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[so</a:t>
            </a:r>
            <a:r>
              <a:rPr lang="en-US" altLang="ko-KR" sz="2000" dirty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]</a:t>
            </a:r>
            <a:r>
              <a:rPr lang="en-US" altLang="ko-KR" sz="2000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+</a:t>
            </a:r>
            <a:r>
              <a:rPr lang="ko-KR" altLang="en-US" sz="2000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형용사</a:t>
            </a:r>
            <a:r>
              <a:rPr lang="en-US" altLang="ko-KR" sz="2000" dirty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[</a:t>
            </a:r>
            <a:r>
              <a:rPr lang="ko-KR" altLang="en-US" sz="2000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부사</a:t>
            </a:r>
            <a:r>
              <a:rPr lang="en-US" altLang="ko-KR" sz="2000" dirty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]</a:t>
            </a:r>
            <a:r>
              <a:rPr lang="en-US" altLang="ko-KR" sz="2000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 </a:t>
            </a:r>
            <a:r>
              <a:rPr lang="ko-KR" altLang="en-US" sz="2000" dirty="0" err="1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원급</a:t>
            </a:r>
            <a:r>
              <a:rPr lang="en-US" altLang="ko-KR" sz="2000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+as</a:t>
            </a:r>
            <a:r>
              <a:rPr lang="en-US" altLang="ko-KR" sz="21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&gt;</a:t>
            </a:r>
            <a:r>
              <a:rPr lang="ko-KR" altLang="en-US" sz="21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의 형태로 </a:t>
            </a:r>
            <a:r>
              <a:rPr lang="en-US" altLang="ko-KR" sz="2100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‘~</a:t>
            </a:r>
            <a:r>
              <a:rPr lang="ko-KR" altLang="en-US" sz="2100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만큼</a:t>
            </a:r>
            <a:r>
              <a:rPr lang="en-US" altLang="ko-KR" sz="2100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…</a:t>
            </a:r>
            <a:r>
              <a:rPr lang="ko-KR" altLang="en-US" sz="2100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하지 않은</a:t>
            </a:r>
            <a:r>
              <a:rPr lang="en-US" altLang="ko-KR" sz="21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’</a:t>
            </a:r>
            <a:r>
              <a:rPr lang="ko-KR" altLang="en-US" sz="21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의 뜻이며</a:t>
            </a:r>
            <a:r>
              <a:rPr lang="en-US" altLang="ko-KR" sz="21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, </a:t>
            </a:r>
            <a:r>
              <a:rPr lang="ko-KR" altLang="en-US" sz="21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앞의 </a:t>
            </a:r>
            <a:r>
              <a:rPr lang="en-US" altLang="ko-KR" sz="21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as</a:t>
            </a:r>
            <a:r>
              <a:rPr lang="ko-KR" altLang="en-US" sz="21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는 </a:t>
            </a:r>
            <a:r>
              <a:rPr lang="en-US" altLang="ko-KR" sz="21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so</a:t>
            </a:r>
            <a:r>
              <a:rPr lang="ko-KR" altLang="en-US" sz="21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로 쓸 수도 있다</a:t>
            </a:r>
            <a:r>
              <a:rPr lang="en-US" altLang="ko-KR" sz="21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.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2100" dirty="0" smtClean="0">
                <a:solidFill>
                  <a:schemeClr val="tx1"/>
                </a:solidFill>
                <a:ea typeface="HY강B" pitchFamily="18" charset="-127"/>
              </a:rPr>
              <a:t>I  ca</a:t>
            </a:r>
            <a:r>
              <a:rPr lang="en-US" altLang="ko-KR" sz="2100" b="1" dirty="0" smtClean="0">
                <a:solidFill>
                  <a:schemeClr val="tx1"/>
                </a:solidFill>
                <a:ea typeface="HY강B" panose="02030600000101010101" pitchFamily="18" charset="-127"/>
              </a:rPr>
              <a:t>n’t  </a:t>
            </a:r>
            <a:r>
              <a:rPr lang="en-US" altLang="ko-KR" sz="2100" dirty="0" smtClean="0">
                <a:solidFill>
                  <a:schemeClr val="tx1"/>
                </a:solidFill>
                <a:ea typeface="HY강B" panose="02030600000101010101" pitchFamily="18" charset="-127"/>
              </a:rPr>
              <a:t>run </a:t>
            </a:r>
            <a:r>
              <a:rPr lang="en-US" altLang="ko-KR" sz="2100" b="1" dirty="0" smtClean="0">
                <a:solidFill>
                  <a:schemeClr val="tx1"/>
                </a:solidFill>
                <a:ea typeface="HY강B" panose="02030600000101010101" pitchFamily="18" charset="-127"/>
              </a:rPr>
              <a:t>as</a:t>
            </a:r>
            <a:r>
              <a:rPr lang="en-US" altLang="ko-KR" sz="2000" b="1" dirty="0">
                <a:solidFill>
                  <a:schemeClr val="tx1"/>
                </a:solidFill>
                <a:ea typeface="HY강B" panose="02030600000101010101" pitchFamily="18" charset="-127"/>
              </a:rPr>
              <a:t> </a:t>
            </a:r>
            <a:r>
              <a:rPr lang="en-US" altLang="ko-KR" sz="2000" dirty="0">
                <a:solidFill>
                  <a:schemeClr val="tx1"/>
                </a:solidFill>
                <a:ea typeface="HY강B" panose="02030600000101010101" pitchFamily="18" charset="-127"/>
              </a:rPr>
              <a:t>[</a:t>
            </a:r>
            <a:r>
              <a:rPr lang="en-US" altLang="ko-KR" sz="2000" b="1" dirty="0" smtClean="0">
                <a:solidFill>
                  <a:schemeClr val="tx1"/>
                </a:solidFill>
                <a:ea typeface="HY강B" panose="02030600000101010101" pitchFamily="18" charset="-127"/>
              </a:rPr>
              <a:t>so</a:t>
            </a:r>
            <a:r>
              <a:rPr lang="en-US" altLang="ko-KR" sz="2000" dirty="0">
                <a:solidFill>
                  <a:schemeClr val="tx1"/>
                </a:solidFill>
                <a:ea typeface="HY강B" panose="02030600000101010101" pitchFamily="18" charset="-127"/>
              </a:rPr>
              <a:t>]</a:t>
            </a:r>
            <a:r>
              <a:rPr lang="en-US" altLang="ko-KR" sz="2000" dirty="0" smtClean="0">
                <a:solidFill>
                  <a:schemeClr val="tx1"/>
                </a:solidFill>
                <a:ea typeface="HY강B" panose="02030600000101010101" pitchFamily="18" charset="-127"/>
              </a:rPr>
              <a:t>  </a:t>
            </a:r>
            <a:r>
              <a:rPr lang="en-US" altLang="ko-KR" sz="2000" b="1" dirty="0" smtClean="0">
                <a:solidFill>
                  <a:schemeClr val="tx1"/>
                </a:solidFill>
                <a:ea typeface="HY강B" panose="02030600000101010101" pitchFamily="18" charset="-127"/>
              </a:rPr>
              <a:t>fast  as  </a:t>
            </a:r>
            <a:r>
              <a:rPr lang="en-US" altLang="ko-KR" sz="2000" dirty="0" smtClean="0">
                <a:solidFill>
                  <a:schemeClr val="tx1"/>
                </a:solidFill>
                <a:ea typeface="HY강B" panose="02030600000101010101" pitchFamily="18" charset="-127"/>
              </a:rPr>
              <a:t>Tim.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2000" dirty="0" smtClean="0">
                <a:solidFill>
                  <a:schemeClr val="tx1"/>
                </a:solidFill>
                <a:ea typeface="HY강B" panose="02030600000101010101" pitchFamily="18" charset="-127"/>
              </a:rPr>
              <a:t>My  bag  is</a:t>
            </a:r>
            <a:r>
              <a:rPr lang="en-US" altLang="ko-KR" sz="2000" b="1" dirty="0" smtClean="0">
                <a:solidFill>
                  <a:schemeClr val="tx1"/>
                </a:solidFill>
                <a:ea typeface="HY강B" panose="02030600000101010101" pitchFamily="18" charset="-127"/>
              </a:rPr>
              <a:t>n’t  as </a:t>
            </a:r>
            <a:r>
              <a:rPr lang="en-US" altLang="ko-KR" sz="2000" dirty="0" smtClean="0">
                <a:solidFill>
                  <a:schemeClr val="tx1"/>
                </a:solidFill>
                <a:ea typeface="HY강B" panose="02030600000101010101" pitchFamily="18" charset="-127"/>
              </a:rPr>
              <a:t>[</a:t>
            </a:r>
            <a:r>
              <a:rPr lang="en-US" altLang="ko-KR" sz="2000" b="1" dirty="0" smtClean="0">
                <a:solidFill>
                  <a:schemeClr val="tx1"/>
                </a:solidFill>
                <a:ea typeface="HY강B" panose="02030600000101010101" pitchFamily="18" charset="-127"/>
              </a:rPr>
              <a:t>so</a:t>
            </a:r>
            <a:r>
              <a:rPr lang="en-US" altLang="ko-KR" sz="2000" dirty="0">
                <a:solidFill>
                  <a:schemeClr val="tx1"/>
                </a:solidFill>
                <a:ea typeface="HY강B" panose="02030600000101010101" pitchFamily="18" charset="-127"/>
              </a:rPr>
              <a:t>]</a:t>
            </a:r>
            <a:r>
              <a:rPr lang="en-US" altLang="ko-KR" sz="2000" dirty="0" smtClean="0">
                <a:solidFill>
                  <a:schemeClr val="tx1"/>
                </a:solidFill>
                <a:ea typeface="HY강B" panose="02030600000101010101" pitchFamily="18" charset="-127"/>
              </a:rPr>
              <a:t>  </a:t>
            </a:r>
            <a:r>
              <a:rPr lang="en-US" altLang="ko-KR" sz="2000" b="1" dirty="0" smtClean="0">
                <a:solidFill>
                  <a:schemeClr val="tx1"/>
                </a:solidFill>
                <a:ea typeface="HY강B" panose="02030600000101010101" pitchFamily="18" charset="-127"/>
              </a:rPr>
              <a:t>heavy  as</a:t>
            </a:r>
            <a:r>
              <a:rPr lang="en-US" altLang="ko-KR" sz="2000" dirty="0" smtClean="0">
                <a:solidFill>
                  <a:schemeClr val="tx1"/>
                </a:solidFill>
                <a:ea typeface="HY강B" panose="02030600000101010101" pitchFamily="18" charset="-127"/>
              </a:rPr>
              <a:t>  yours.</a:t>
            </a:r>
            <a:endParaRPr lang="en-US" altLang="ko-KR" sz="2100" dirty="0" smtClean="0">
              <a:solidFill>
                <a:schemeClr val="tx1"/>
              </a:solidFill>
              <a:ea typeface="HY강B" panose="02030600000101010101" pitchFamily="18" charset="-127"/>
            </a:endParaRPr>
          </a:p>
        </p:txBody>
      </p:sp>
      <p:sp>
        <p:nvSpPr>
          <p:cNvPr id="7" name="순서도: 대체 처리 6"/>
          <p:cNvSpPr/>
          <p:nvPr/>
        </p:nvSpPr>
        <p:spPr>
          <a:xfrm>
            <a:off x="755576" y="1052736"/>
            <a:ext cx="3456384" cy="584775"/>
          </a:xfrm>
          <a:prstGeom prst="flowChartAlternateProcess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sz="2400" dirty="0" err="1" smtClean="0">
                <a:solidFill>
                  <a:schemeClr val="bg1"/>
                </a:solidFill>
                <a:latin typeface="HY강B" pitchFamily="18" charset="-127"/>
                <a:ea typeface="HY강B" pitchFamily="18" charset="-127"/>
              </a:rPr>
              <a:t>원급</a:t>
            </a:r>
            <a:r>
              <a:rPr lang="ko-KR" altLang="en-US" sz="2400" dirty="0" smtClean="0">
                <a:solidFill>
                  <a:schemeClr val="bg1"/>
                </a:solidFill>
                <a:latin typeface="HY강B" pitchFamily="18" charset="-127"/>
                <a:ea typeface="HY강B" pitchFamily="18" charset="-127"/>
              </a:rPr>
              <a:t> 비교</a:t>
            </a:r>
            <a:endParaRPr lang="ko-KR" altLang="en-US" sz="2400" dirty="0">
              <a:solidFill>
                <a:schemeClr val="bg1"/>
              </a:solidFill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8" name="눈물 방울 7"/>
          <p:cNvSpPr/>
          <p:nvPr/>
        </p:nvSpPr>
        <p:spPr>
          <a:xfrm rot="16200000">
            <a:off x="257941" y="1006963"/>
            <a:ext cx="720080" cy="667611"/>
          </a:xfrm>
          <a:prstGeom prst="teardrop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rgbClr val="FF0066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01957" y="1044025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200" dirty="0" smtClean="0">
                <a:solidFill>
                  <a:srgbClr val="FFFF00"/>
                </a:solidFill>
              </a:rPr>
              <a:t>A</a:t>
            </a:r>
            <a:endParaRPr lang="ko-KR" altLang="en-US" sz="32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105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0" y="0"/>
            <a:ext cx="9144000" cy="90872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ko-KR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HY강B" pitchFamily="18" charset="-127"/>
                <a:ea typeface="HY강B" pitchFamily="18" charset="-127"/>
              </a:rPr>
              <a:t>1. </a:t>
            </a:r>
            <a:r>
              <a:rPr lang="ko-KR" altLang="en-US" sz="2800" b="1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HY강B" pitchFamily="18" charset="-127"/>
                <a:ea typeface="HY강B" pitchFamily="18" charset="-127"/>
              </a:rPr>
              <a:t>원급</a:t>
            </a:r>
            <a:r>
              <a:rPr lang="en-US" altLang="ko-KR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HY강B" pitchFamily="18" charset="-127"/>
                <a:ea typeface="HY강B" pitchFamily="18" charset="-127"/>
              </a:rPr>
              <a:t>/ </a:t>
            </a:r>
            <a:r>
              <a:rPr lang="ko-KR" altLang="en-US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HY강B" pitchFamily="18" charset="-127"/>
                <a:ea typeface="HY강B" pitchFamily="18" charset="-127"/>
              </a:rPr>
              <a:t>비교급</a:t>
            </a:r>
            <a:endParaRPr lang="ko-KR" altLang="en-US" sz="2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16" name="순서도: 대체 처리 15"/>
          <p:cNvSpPr/>
          <p:nvPr/>
        </p:nvSpPr>
        <p:spPr>
          <a:xfrm>
            <a:off x="267847" y="1700843"/>
            <a:ext cx="8608305" cy="3528357"/>
          </a:xfrm>
          <a:prstGeom prst="flowChartAlternateProcess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just">
              <a:lnSpc>
                <a:spcPct val="150000"/>
              </a:lnSpc>
            </a:pPr>
            <a:r>
              <a:rPr lang="en-US" altLang="ko-KR" sz="2400" b="1" dirty="0" smtClean="0">
                <a:solidFill>
                  <a:schemeClr val="tx2">
                    <a:lumMod val="50000"/>
                  </a:schemeClr>
                </a:solidFill>
                <a:latin typeface="HY강B" pitchFamily="18" charset="-127"/>
                <a:ea typeface="HY강B" pitchFamily="18" charset="-127"/>
              </a:rPr>
              <a:t>3. The same (</a:t>
            </a:r>
            <a:r>
              <a:rPr lang="ko-KR" altLang="en-US" sz="2400" b="1" dirty="0" smtClean="0">
                <a:solidFill>
                  <a:schemeClr val="tx2">
                    <a:lumMod val="50000"/>
                  </a:schemeClr>
                </a:solidFill>
                <a:latin typeface="HY강B" pitchFamily="18" charset="-127"/>
                <a:ea typeface="HY강B" pitchFamily="18" charset="-127"/>
              </a:rPr>
              <a:t>명사</a:t>
            </a:r>
            <a:r>
              <a:rPr lang="en-US" altLang="ko-KR" sz="2400" b="1" dirty="0" smtClean="0">
                <a:solidFill>
                  <a:schemeClr val="tx2">
                    <a:lumMod val="50000"/>
                  </a:schemeClr>
                </a:solidFill>
                <a:latin typeface="HY강B" pitchFamily="18" charset="-127"/>
                <a:ea typeface="HY강B" pitchFamily="18" charset="-127"/>
              </a:rPr>
              <a:t>) as </a:t>
            </a:r>
            <a:r>
              <a:rPr lang="ko-KR" altLang="en-US" sz="2400" b="1" dirty="0" smtClean="0">
                <a:solidFill>
                  <a:schemeClr val="tx2">
                    <a:lumMod val="50000"/>
                  </a:schemeClr>
                </a:solidFill>
                <a:latin typeface="HY강B" pitchFamily="18" charset="-127"/>
                <a:ea typeface="HY강B" pitchFamily="18" charset="-127"/>
              </a:rPr>
              <a:t>구문</a:t>
            </a:r>
            <a:endParaRPr lang="en-US" altLang="ko-KR" sz="2400" b="1" dirty="0" smtClean="0">
              <a:solidFill>
                <a:schemeClr val="tx2">
                  <a:lumMod val="50000"/>
                </a:schemeClr>
              </a:solidFill>
              <a:latin typeface="HY강B" pitchFamily="18" charset="-127"/>
              <a:ea typeface="HY강B" pitchFamily="18" charset="-127"/>
            </a:endParaRPr>
          </a:p>
          <a:p>
            <a:pPr algn="just">
              <a:lnSpc>
                <a:spcPct val="150000"/>
              </a:lnSpc>
            </a:pPr>
            <a:r>
              <a:rPr lang="en-US" altLang="ko-KR" sz="2100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‘~</a:t>
            </a:r>
            <a:r>
              <a:rPr lang="ko-KR" altLang="en-US" sz="2100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와 똑같은</a:t>
            </a:r>
            <a:r>
              <a:rPr lang="en-US" altLang="ko-KR" sz="2100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’</a:t>
            </a:r>
            <a:r>
              <a:rPr lang="ko-KR" altLang="en-US" sz="2100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의 뜻으로 비교하는 대상의 정도가 같음을 나타낸다</a:t>
            </a:r>
            <a:r>
              <a:rPr lang="en-US" altLang="ko-KR" sz="2100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.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2100" dirty="0" smtClean="0">
                <a:solidFill>
                  <a:schemeClr val="tx1"/>
                </a:solidFill>
                <a:ea typeface="HY강B" panose="02030600000101010101" pitchFamily="18" charset="-127"/>
              </a:rPr>
              <a:t>Pam is sixteen years old. Helen is sixteen years old, too.</a:t>
            </a:r>
          </a:p>
          <a:p>
            <a:pPr algn="just">
              <a:lnSpc>
                <a:spcPct val="150000"/>
              </a:lnSpc>
            </a:pPr>
            <a:r>
              <a:rPr lang="en-US" altLang="ko-KR" sz="2100" dirty="0" smtClean="0">
                <a:solidFill>
                  <a:schemeClr val="tx1"/>
                </a:solidFill>
                <a:ea typeface="HY강B" panose="02030600000101010101" pitchFamily="18" charset="-127"/>
              </a:rPr>
              <a:t>    → Pam is </a:t>
            </a:r>
            <a:r>
              <a:rPr lang="en-US" altLang="ko-KR" sz="2100" b="1" dirty="0" smtClean="0">
                <a:solidFill>
                  <a:schemeClr val="tx1"/>
                </a:solidFill>
                <a:ea typeface="HY강B" panose="02030600000101010101" pitchFamily="18" charset="-127"/>
              </a:rPr>
              <a:t>the same </a:t>
            </a:r>
            <a:r>
              <a:rPr lang="en-US" altLang="ko-KR" sz="2100" dirty="0" smtClean="0">
                <a:solidFill>
                  <a:schemeClr val="tx1"/>
                </a:solidFill>
                <a:ea typeface="HY강B" panose="02030600000101010101" pitchFamily="18" charset="-127"/>
              </a:rPr>
              <a:t>age </a:t>
            </a:r>
            <a:r>
              <a:rPr lang="en-US" altLang="ko-KR" sz="2100" b="1" dirty="0" smtClean="0">
                <a:solidFill>
                  <a:schemeClr val="tx1"/>
                </a:solidFill>
                <a:ea typeface="HY강B" panose="02030600000101010101" pitchFamily="18" charset="-127"/>
              </a:rPr>
              <a:t>as</a:t>
            </a:r>
            <a:r>
              <a:rPr lang="en-US" altLang="ko-KR" sz="2100" dirty="0" smtClean="0">
                <a:solidFill>
                  <a:schemeClr val="tx1"/>
                </a:solidFill>
                <a:ea typeface="HY강B" panose="02030600000101010101" pitchFamily="18" charset="-127"/>
              </a:rPr>
              <a:t> Helen.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2100" dirty="0" smtClean="0">
                <a:solidFill>
                  <a:schemeClr val="tx1"/>
                </a:solidFill>
                <a:ea typeface="HY강B" panose="02030600000101010101" pitchFamily="18" charset="-127"/>
              </a:rPr>
              <a:t>I made </a:t>
            </a:r>
            <a:r>
              <a:rPr lang="en-US" altLang="ko-KR" sz="2100" b="1" dirty="0" smtClean="0">
                <a:solidFill>
                  <a:schemeClr val="tx1"/>
                </a:solidFill>
                <a:ea typeface="HY강B" panose="02030600000101010101" pitchFamily="18" charset="-127"/>
              </a:rPr>
              <a:t>the same </a:t>
            </a:r>
            <a:r>
              <a:rPr lang="en-US" altLang="ko-KR" sz="2100" dirty="0" smtClean="0">
                <a:solidFill>
                  <a:schemeClr val="tx1"/>
                </a:solidFill>
                <a:ea typeface="HY강B" panose="02030600000101010101" pitchFamily="18" charset="-127"/>
              </a:rPr>
              <a:t>mistake </a:t>
            </a:r>
            <a:r>
              <a:rPr lang="en-US" altLang="ko-KR" sz="2100" b="1" dirty="0" smtClean="0">
                <a:solidFill>
                  <a:schemeClr val="tx1"/>
                </a:solidFill>
                <a:ea typeface="HY강B" panose="02030600000101010101" pitchFamily="18" charset="-127"/>
              </a:rPr>
              <a:t>as</a:t>
            </a:r>
            <a:r>
              <a:rPr lang="en-US" altLang="ko-KR" sz="2100" dirty="0" smtClean="0">
                <a:solidFill>
                  <a:schemeClr val="tx1"/>
                </a:solidFill>
                <a:ea typeface="HY강B" panose="02030600000101010101" pitchFamily="18" charset="-127"/>
              </a:rPr>
              <a:t> Peter.</a:t>
            </a:r>
          </a:p>
        </p:txBody>
      </p:sp>
      <p:sp>
        <p:nvSpPr>
          <p:cNvPr id="7" name="순서도: 대체 처리 6"/>
          <p:cNvSpPr/>
          <p:nvPr/>
        </p:nvSpPr>
        <p:spPr>
          <a:xfrm>
            <a:off x="755576" y="1052736"/>
            <a:ext cx="3456384" cy="584775"/>
          </a:xfrm>
          <a:prstGeom prst="flowChartAlternateProcess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sz="2400" dirty="0" err="1" smtClean="0">
                <a:solidFill>
                  <a:schemeClr val="bg1"/>
                </a:solidFill>
                <a:latin typeface="HY강B" pitchFamily="18" charset="-127"/>
                <a:ea typeface="HY강B" pitchFamily="18" charset="-127"/>
              </a:rPr>
              <a:t>원급</a:t>
            </a:r>
            <a:r>
              <a:rPr lang="ko-KR" altLang="en-US" sz="2400" dirty="0" smtClean="0">
                <a:solidFill>
                  <a:schemeClr val="bg1"/>
                </a:solidFill>
                <a:latin typeface="HY강B" pitchFamily="18" charset="-127"/>
                <a:ea typeface="HY강B" pitchFamily="18" charset="-127"/>
              </a:rPr>
              <a:t> 비교</a:t>
            </a:r>
            <a:endParaRPr lang="ko-KR" altLang="en-US" sz="2400" dirty="0">
              <a:solidFill>
                <a:schemeClr val="bg1"/>
              </a:solidFill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8" name="눈물 방울 7"/>
          <p:cNvSpPr/>
          <p:nvPr/>
        </p:nvSpPr>
        <p:spPr>
          <a:xfrm rot="16200000">
            <a:off x="257941" y="1006963"/>
            <a:ext cx="720080" cy="667611"/>
          </a:xfrm>
          <a:prstGeom prst="teardrop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rgbClr val="FF0066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01957" y="1044025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200" dirty="0" smtClean="0">
                <a:solidFill>
                  <a:srgbClr val="FFFF00"/>
                </a:solidFill>
              </a:rPr>
              <a:t>A</a:t>
            </a:r>
            <a:endParaRPr lang="ko-KR" altLang="en-US" sz="32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284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/>
          <p:cNvSpPr/>
          <p:nvPr/>
        </p:nvSpPr>
        <p:spPr>
          <a:xfrm>
            <a:off x="0" y="0"/>
            <a:ext cx="9144000" cy="90872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ko-KR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HY강B" pitchFamily="18" charset="-127"/>
                <a:ea typeface="HY강B" pitchFamily="18" charset="-127"/>
              </a:rPr>
              <a:t>1. </a:t>
            </a:r>
            <a:r>
              <a:rPr lang="ko-KR" altLang="en-US" sz="2800" b="1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HY강B" pitchFamily="18" charset="-127"/>
                <a:ea typeface="HY강B" pitchFamily="18" charset="-127"/>
              </a:rPr>
              <a:t>원급</a:t>
            </a:r>
            <a:r>
              <a:rPr lang="en-US" altLang="ko-KR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HY강B" pitchFamily="18" charset="-127"/>
                <a:ea typeface="HY강B" pitchFamily="18" charset="-127"/>
              </a:rPr>
              <a:t>/ </a:t>
            </a:r>
            <a:r>
              <a:rPr lang="ko-KR" altLang="en-US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HY강B" pitchFamily="18" charset="-127"/>
                <a:ea typeface="HY강B" pitchFamily="18" charset="-127"/>
              </a:rPr>
              <a:t>비교급</a:t>
            </a:r>
            <a:endParaRPr lang="ko-KR" altLang="en-US" sz="2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19" name="순서도: 대체 처리 18"/>
          <p:cNvSpPr/>
          <p:nvPr/>
        </p:nvSpPr>
        <p:spPr>
          <a:xfrm>
            <a:off x="268278" y="1719690"/>
            <a:ext cx="8607441" cy="5021678"/>
          </a:xfrm>
          <a:prstGeom prst="flowChartAlternateProcess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50000"/>
              </a:lnSpc>
              <a:buClr>
                <a:schemeClr val="tx2"/>
              </a:buClr>
            </a:pPr>
            <a:r>
              <a:rPr lang="en-US" altLang="ko-KR" sz="2400" b="1" dirty="0" smtClean="0">
                <a:solidFill>
                  <a:schemeClr val="tx2">
                    <a:lumMod val="50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1. </a:t>
            </a:r>
            <a:r>
              <a:rPr lang="ko-KR" altLang="en-US" sz="2400" b="1" dirty="0" err="1" smtClean="0">
                <a:solidFill>
                  <a:schemeClr val="tx2">
                    <a:lumMod val="50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원급</a:t>
            </a:r>
            <a:r>
              <a:rPr lang="en-US" altLang="ko-KR" sz="2400" b="1" dirty="0" smtClean="0">
                <a:solidFill>
                  <a:schemeClr val="tx2">
                    <a:lumMod val="50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- </a:t>
            </a:r>
            <a:r>
              <a:rPr lang="ko-KR" altLang="en-US" sz="2400" b="1" dirty="0" smtClean="0">
                <a:solidFill>
                  <a:schemeClr val="tx2">
                    <a:lumMod val="50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비교급</a:t>
            </a:r>
            <a:r>
              <a:rPr lang="en-US" altLang="ko-KR" sz="2400" b="1" dirty="0" smtClean="0">
                <a:solidFill>
                  <a:schemeClr val="tx2">
                    <a:lumMod val="50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- </a:t>
            </a:r>
            <a:r>
              <a:rPr lang="ko-KR" altLang="en-US" sz="2400" b="1" dirty="0" smtClean="0">
                <a:solidFill>
                  <a:schemeClr val="tx2">
                    <a:lumMod val="50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최상급</a:t>
            </a:r>
            <a:endParaRPr lang="en-US" altLang="ko-KR" sz="2400" b="1" dirty="0" smtClean="0">
              <a:solidFill>
                <a:schemeClr val="tx2">
                  <a:lumMod val="50000"/>
                </a:schemeClr>
              </a:solidFill>
              <a:latin typeface="HY강B" panose="02030600000101010101" pitchFamily="18" charset="-127"/>
              <a:ea typeface="HY강B" panose="02030600000101010101" pitchFamily="18" charset="-127"/>
            </a:endParaRPr>
          </a:p>
          <a:p>
            <a:pPr>
              <a:lnSpc>
                <a:spcPct val="150000"/>
              </a:lnSpc>
              <a:buClr>
                <a:schemeClr val="tx2"/>
              </a:buClr>
            </a:pPr>
            <a:r>
              <a:rPr lang="en-US" altLang="ko-KR" sz="2100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(1)  </a:t>
            </a:r>
            <a:r>
              <a:rPr lang="ko-KR" altLang="en-US" sz="2100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규칙 변화</a:t>
            </a:r>
            <a:endParaRPr lang="en-US" altLang="ko-KR" sz="2100" dirty="0" smtClean="0">
              <a:solidFill>
                <a:schemeClr val="tx1"/>
              </a:solidFill>
              <a:latin typeface="HY강B" panose="02030600000101010101" pitchFamily="18" charset="-127"/>
              <a:ea typeface="HY강B" panose="02030600000101010101" pitchFamily="18" charset="-127"/>
            </a:endParaRPr>
          </a:p>
          <a:p>
            <a:pPr>
              <a:lnSpc>
                <a:spcPct val="150000"/>
              </a:lnSpc>
              <a:buClr>
                <a:schemeClr val="tx2"/>
              </a:buClr>
            </a:pPr>
            <a:endParaRPr lang="en-US" altLang="ko-KR" sz="2400" dirty="0" smtClean="0">
              <a:solidFill>
                <a:schemeClr val="tx1"/>
              </a:solidFill>
              <a:latin typeface="HY강B" panose="02030600000101010101" pitchFamily="18" charset="-127"/>
              <a:ea typeface="HY강B" panose="02030600000101010101" pitchFamily="18" charset="-127"/>
            </a:endParaRPr>
          </a:p>
          <a:p>
            <a:pPr>
              <a:lnSpc>
                <a:spcPct val="150000"/>
              </a:lnSpc>
              <a:buClr>
                <a:schemeClr val="tx2"/>
              </a:buClr>
            </a:pPr>
            <a:endParaRPr lang="en-US" altLang="ko-KR" sz="2400" dirty="0" smtClean="0">
              <a:solidFill>
                <a:schemeClr val="tx1"/>
              </a:solidFill>
              <a:latin typeface="HY강B" panose="02030600000101010101" pitchFamily="18" charset="-127"/>
              <a:ea typeface="HY강B" panose="02030600000101010101" pitchFamily="18" charset="-127"/>
            </a:endParaRPr>
          </a:p>
          <a:p>
            <a:pPr>
              <a:lnSpc>
                <a:spcPct val="150000"/>
              </a:lnSpc>
              <a:buClr>
                <a:schemeClr val="tx2"/>
              </a:buClr>
            </a:pPr>
            <a:endParaRPr lang="en-US" altLang="ko-KR" sz="2400" dirty="0" smtClean="0">
              <a:solidFill>
                <a:schemeClr val="tx1"/>
              </a:solidFill>
              <a:latin typeface="HY강B" panose="02030600000101010101" pitchFamily="18" charset="-127"/>
              <a:ea typeface="HY강B" panose="02030600000101010101" pitchFamily="18" charset="-127"/>
            </a:endParaRPr>
          </a:p>
          <a:p>
            <a:pPr>
              <a:lnSpc>
                <a:spcPct val="150000"/>
              </a:lnSpc>
              <a:buClr>
                <a:schemeClr val="tx2"/>
              </a:buClr>
              <a:tabLst>
                <a:tab pos="0" algn="l"/>
                <a:tab pos="531813" algn="l"/>
              </a:tabLst>
            </a:pPr>
            <a:endParaRPr lang="en-US" altLang="ko-KR" sz="2400" dirty="0" smtClean="0">
              <a:solidFill>
                <a:schemeClr val="tx1"/>
              </a:solidFill>
              <a:latin typeface="HY강B" panose="02030600000101010101" pitchFamily="18" charset="-127"/>
              <a:ea typeface="HY강B" panose="02030600000101010101" pitchFamily="18" charset="-127"/>
            </a:endParaRPr>
          </a:p>
          <a:p>
            <a:pPr>
              <a:lnSpc>
                <a:spcPct val="150000"/>
              </a:lnSpc>
              <a:buClr>
                <a:schemeClr val="tx2"/>
              </a:buClr>
              <a:tabLst>
                <a:tab pos="0" algn="l"/>
                <a:tab pos="531813" algn="l"/>
              </a:tabLst>
            </a:pPr>
            <a:r>
              <a:rPr lang="en-US" altLang="ko-KR" sz="2100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(</a:t>
            </a:r>
            <a:r>
              <a:rPr lang="en-US" altLang="ko-KR" sz="2100" dirty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2)   </a:t>
            </a:r>
            <a:r>
              <a:rPr lang="ko-KR" altLang="en-US" sz="2100" dirty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불규칙 변화</a:t>
            </a:r>
            <a:endParaRPr lang="en-US" altLang="ko-KR" sz="2100" dirty="0">
              <a:solidFill>
                <a:schemeClr val="tx1"/>
              </a:solidFill>
              <a:latin typeface="HY강B" panose="02030600000101010101" pitchFamily="18" charset="-127"/>
              <a:ea typeface="HY강B" panose="02030600000101010101" pitchFamily="18" charset="-127"/>
            </a:endParaRPr>
          </a:p>
          <a:p>
            <a:pPr>
              <a:lnSpc>
                <a:spcPct val="150000"/>
              </a:lnSpc>
              <a:buClr>
                <a:schemeClr val="tx2"/>
              </a:buClr>
            </a:pPr>
            <a:r>
              <a:rPr lang="en-US" altLang="ko-KR" sz="2400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 </a:t>
            </a:r>
            <a:r>
              <a:rPr lang="en-US" altLang="ko-KR" sz="2400" dirty="0" smtClean="0">
                <a:solidFill>
                  <a:schemeClr val="tx1"/>
                </a:solidFill>
                <a:ea typeface="HY강B" panose="02030600000101010101" pitchFamily="18" charset="-127"/>
              </a:rPr>
              <a:t>good[well] - better - </a:t>
            </a:r>
            <a:r>
              <a:rPr lang="en-US" altLang="ko-KR" sz="2400" dirty="0">
                <a:solidFill>
                  <a:schemeClr val="tx1"/>
                </a:solidFill>
                <a:ea typeface="HY강B" panose="02030600000101010101" pitchFamily="18" charset="-127"/>
              </a:rPr>
              <a:t>best  /  bad </a:t>
            </a:r>
            <a:r>
              <a:rPr lang="en-US" altLang="ko-KR" sz="2400" dirty="0" smtClean="0">
                <a:solidFill>
                  <a:schemeClr val="tx1"/>
                </a:solidFill>
                <a:ea typeface="HY강B" panose="02030600000101010101" pitchFamily="18" charset="-127"/>
              </a:rPr>
              <a:t>[badly</a:t>
            </a:r>
            <a:r>
              <a:rPr lang="en-US" altLang="ko-KR" sz="2400" dirty="0">
                <a:solidFill>
                  <a:schemeClr val="tx1"/>
                </a:solidFill>
                <a:ea typeface="HY강B" panose="02030600000101010101" pitchFamily="18" charset="-127"/>
              </a:rPr>
              <a:t>, </a:t>
            </a:r>
            <a:r>
              <a:rPr lang="en-US" altLang="ko-KR" sz="2400" dirty="0" smtClean="0">
                <a:solidFill>
                  <a:schemeClr val="tx1"/>
                </a:solidFill>
                <a:ea typeface="HY강B" panose="02030600000101010101" pitchFamily="18" charset="-127"/>
              </a:rPr>
              <a:t>ill] - worse - </a:t>
            </a:r>
            <a:r>
              <a:rPr lang="en-US" altLang="ko-KR" sz="2400" dirty="0">
                <a:solidFill>
                  <a:schemeClr val="tx1"/>
                </a:solidFill>
                <a:ea typeface="HY강B" panose="02030600000101010101" pitchFamily="18" charset="-127"/>
              </a:rPr>
              <a:t>worst</a:t>
            </a:r>
          </a:p>
          <a:p>
            <a:pPr>
              <a:lnSpc>
                <a:spcPct val="150000"/>
              </a:lnSpc>
              <a:buClr>
                <a:schemeClr val="tx2"/>
              </a:buClr>
            </a:pPr>
            <a:r>
              <a:rPr lang="en-US" altLang="ko-KR" sz="2400" dirty="0" smtClean="0">
                <a:solidFill>
                  <a:schemeClr val="tx1"/>
                </a:solidFill>
                <a:ea typeface="HY강B" panose="02030600000101010101" pitchFamily="18" charset="-127"/>
              </a:rPr>
              <a:t> many[much] - more - </a:t>
            </a:r>
            <a:r>
              <a:rPr lang="en-US" altLang="ko-KR" sz="2400" dirty="0">
                <a:solidFill>
                  <a:schemeClr val="tx1"/>
                </a:solidFill>
                <a:ea typeface="HY강B" panose="02030600000101010101" pitchFamily="18" charset="-127"/>
              </a:rPr>
              <a:t>most  /  </a:t>
            </a:r>
            <a:r>
              <a:rPr lang="en-US" altLang="ko-KR" sz="2400" dirty="0" smtClean="0">
                <a:solidFill>
                  <a:schemeClr val="tx1"/>
                </a:solidFill>
                <a:ea typeface="HY강B" panose="02030600000101010101" pitchFamily="18" charset="-127"/>
              </a:rPr>
              <a:t>little - less - least </a:t>
            </a:r>
            <a:endParaRPr lang="en-US" altLang="ko-KR" sz="2400" dirty="0">
              <a:solidFill>
                <a:schemeClr val="tx1"/>
              </a:solidFill>
              <a:ea typeface="HY강B" panose="02030600000101010101" pitchFamily="18" charset="-127"/>
            </a:endParaRPr>
          </a:p>
        </p:txBody>
      </p:sp>
      <p:sp>
        <p:nvSpPr>
          <p:cNvPr id="12" name="순서도: 대체 처리 11"/>
          <p:cNvSpPr/>
          <p:nvPr/>
        </p:nvSpPr>
        <p:spPr>
          <a:xfrm>
            <a:off x="755576" y="1052736"/>
            <a:ext cx="2520280" cy="584775"/>
          </a:xfrm>
          <a:prstGeom prst="flowChartAlternateProcess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sz="2400" dirty="0" smtClean="0">
                <a:solidFill>
                  <a:schemeClr val="bg1"/>
                </a:solidFill>
                <a:latin typeface="HY강B" pitchFamily="18" charset="-127"/>
                <a:ea typeface="HY강B" pitchFamily="18" charset="-127"/>
              </a:rPr>
              <a:t>비교급 비교</a:t>
            </a:r>
            <a:endParaRPr lang="ko-KR" altLang="en-US" sz="2400" dirty="0">
              <a:solidFill>
                <a:schemeClr val="bg1"/>
              </a:solidFill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13" name="눈물 방울 12"/>
          <p:cNvSpPr/>
          <p:nvPr/>
        </p:nvSpPr>
        <p:spPr>
          <a:xfrm rot="16200000">
            <a:off x="277754" y="1006963"/>
            <a:ext cx="720080" cy="667611"/>
          </a:xfrm>
          <a:prstGeom prst="teardrop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rgbClr val="FF0066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36542" y="1044025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200" dirty="0">
                <a:solidFill>
                  <a:srgbClr val="FFFF00"/>
                </a:solidFill>
              </a:rPr>
              <a:t>B</a:t>
            </a:r>
            <a:endParaRPr lang="ko-KR" altLang="en-US" sz="3200" dirty="0">
              <a:solidFill>
                <a:srgbClr val="FFFF00"/>
              </a:solidFill>
            </a:endParaRPr>
          </a:p>
        </p:txBody>
      </p:sp>
      <p:graphicFrame>
        <p:nvGraphicFramePr>
          <p:cNvPr id="4" name="표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1084716"/>
              </p:ext>
            </p:extLst>
          </p:nvPr>
        </p:nvGraphicFramePr>
        <p:xfrm>
          <a:off x="637794" y="2852936"/>
          <a:ext cx="8122912" cy="212275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0728"/>
                <a:gridCol w="2030728"/>
                <a:gridCol w="2030728"/>
                <a:gridCol w="2030728"/>
              </a:tblGrid>
              <a:tr h="378603">
                <a:tc>
                  <a:txBody>
                    <a:bodyPr/>
                    <a:lstStyle/>
                    <a:p>
                      <a:pPr marL="0" indent="0" latinLnBrk="1"/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err="1" smtClean="0"/>
                        <a:t>원급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비교급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최상급</a:t>
                      </a:r>
                      <a:endParaRPr lang="ko-KR" altLang="en-US" dirty="0"/>
                    </a:p>
                  </a:txBody>
                  <a:tcPr anchor="ctr"/>
                </a:tc>
              </a:tr>
              <a:tr h="402497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일반적 규칙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small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small</a:t>
                      </a:r>
                      <a:r>
                        <a:rPr lang="en-US" altLang="ko-KR" b="1" dirty="0" smtClean="0"/>
                        <a:t>er</a:t>
                      </a:r>
                      <a:endParaRPr lang="ko-KR" altLang="en-US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small</a:t>
                      </a:r>
                      <a:r>
                        <a:rPr lang="en-US" altLang="ko-KR" b="1" dirty="0" smtClean="0"/>
                        <a:t>est</a:t>
                      </a:r>
                      <a:endParaRPr lang="ko-KR" altLang="en-US" b="1" dirty="0"/>
                    </a:p>
                  </a:txBody>
                  <a:tcPr anchor="ctr"/>
                </a:tc>
              </a:tr>
              <a:tr h="447219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&lt;</a:t>
                      </a:r>
                      <a:r>
                        <a:rPr lang="ko-KR" altLang="en-US" dirty="0" smtClean="0"/>
                        <a:t>단모음</a:t>
                      </a:r>
                      <a:r>
                        <a:rPr lang="en-US" altLang="ko-KR" dirty="0" smtClean="0"/>
                        <a:t>+</a:t>
                      </a:r>
                      <a:r>
                        <a:rPr lang="ko-KR" altLang="en-US" dirty="0" smtClean="0"/>
                        <a:t>단자음</a:t>
                      </a:r>
                      <a:r>
                        <a:rPr lang="en-US" altLang="ko-KR" dirty="0" smtClean="0"/>
                        <a:t>&gt;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hot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hot</a:t>
                      </a:r>
                      <a:r>
                        <a:rPr lang="en-US" altLang="ko-KR" b="1" dirty="0" smtClean="0"/>
                        <a:t>ter</a:t>
                      </a:r>
                      <a:endParaRPr lang="ko-KR" altLang="en-US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hot</a:t>
                      </a:r>
                      <a:r>
                        <a:rPr lang="en-US" altLang="ko-KR" b="1" dirty="0" smtClean="0"/>
                        <a:t>test</a:t>
                      </a:r>
                      <a:endParaRPr lang="ko-KR" altLang="en-US" b="1" dirty="0"/>
                    </a:p>
                  </a:txBody>
                  <a:tcPr anchor="ctr"/>
                </a:tc>
              </a:tr>
              <a:tr h="447219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&lt;</a:t>
                      </a:r>
                      <a:r>
                        <a:rPr lang="ko-KR" altLang="en-US" dirty="0" smtClean="0"/>
                        <a:t>자음</a:t>
                      </a:r>
                      <a:r>
                        <a:rPr lang="en-US" altLang="ko-KR" dirty="0" smtClean="0"/>
                        <a:t>+y&gt;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happy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happi</a:t>
                      </a:r>
                      <a:r>
                        <a:rPr lang="en-US" altLang="ko-KR" b="1" dirty="0" smtClean="0"/>
                        <a:t>er</a:t>
                      </a:r>
                      <a:endParaRPr lang="ko-KR" altLang="en-US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happi</a:t>
                      </a:r>
                      <a:r>
                        <a:rPr lang="en-US" altLang="ko-KR" b="1" dirty="0" smtClean="0"/>
                        <a:t>est</a:t>
                      </a:r>
                      <a:endParaRPr lang="ko-KR" altLang="en-US" b="1" dirty="0"/>
                    </a:p>
                  </a:txBody>
                  <a:tcPr anchor="ctr"/>
                </a:tc>
              </a:tr>
              <a:tr h="447219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3</a:t>
                      </a:r>
                      <a:r>
                        <a:rPr lang="ko-KR" altLang="en-US" dirty="0" smtClean="0"/>
                        <a:t>음절 이상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expensive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b="1" dirty="0" smtClean="0"/>
                        <a:t>more</a:t>
                      </a:r>
                      <a:r>
                        <a:rPr lang="en-US" altLang="ko-KR" dirty="0" smtClean="0"/>
                        <a:t> expensive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b="1" dirty="0" smtClean="0"/>
                        <a:t>most</a:t>
                      </a:r>
                      <a:r>
                        <a:rPr lang="en-US" altLang="ko-KR" dirty="0" smtClean="0"/>
                        <a:t> expensive</a:t>
                      </a:r>
                      <a:endParaRPr lang="ko-KR" altLang="en-US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4105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순서도: 대체 처리 14"/>
          <p:cNvSpPr/>
          <p:nvPr/>
        </p:nvSpPr>
        <p:spPr>
          <a:xfrm>
            <a:off x="1295635" y="4798273"/>
            <a:ext cx="7092789" cy="1536244"/>
          </a:xfrm>
          <a:prstGeom prst="flowChartAlternateProcess">
            <a:avLst/>
          </a:prstGeom>
          <a:solidFill>
            <a:srgbClr val="FF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ko-KR" altLang="en-US" sz="2100" dirty="0" smtClean="0">
                <a:solidFill>
                  <a:schemeClr val="tx1"/>
                </a:solidFill>
                <a:ea typeface="HY강B" pitchFamily="18" charset="-127"/>
              </a:rPr>
              <a:t>비교급 앞에 </a:t>
            </a:r>
            <a:r>
              <a:rPr lang="en-US" altLang="ko-KR" sz="2100" dirty="0" smtClean="0">
                <a:solidFill>
                  <a:schemeClr val="tx1"/>
                </a:solidFill>
                <a:ea typeface="HY강B" pitchFamily="18" charset="-127"/>
              </a:rPr>
              <a:t>much, still, even, far, a lot</a:t>
            </a:r>
            <a:r>
              <a:rPr lang="ko-KR" altLang="en-US" sz="2100" dirty="0" smtClean="0">
                <a:solidFill>
                  <a:schemeClr val="tx1"/>
                </a:solidFill>
                <a:ea typeface="HY강B" pitchFamily="18" charset="-127"/>
              </a:rPr>
              <a:t>이 오면</a:t>
            </a:r>
            <a:r>
              <a:rPr lang="en-US" altLang="ko-KR" sz="2100" dirty="0">
                <a:solidFill>
                  <a:schemeClr val="tx1"/>
                </a:solidFill>
                <a:ea typeface="HY강B" pitchFamily="18" charset="-127"/>
              </a:rPr>
              <a:t> </a:t>
            </a:r>
            <a:r>
              <a:rPr lang="en-US" altLang="ko-KR" sz="2100" dirty="0" smtClean="0">
                <a:solidFill>
                  <a:schemeClr val="tx1"/>
                </a:solidFill>
                <a:ea typeface="HY강B" pitchFamily="18" charset="-127"/>
              </a:rPr>
              <a:t>‘</a:t>
            </a:r>
            <a:r>
              <a:rPr lang="ko-KR" altLang="en-US" sz="2100" dirty="0" smtClean="0">
                <a:solidFill>
                  <a:schemeClr val="tx1"/>
                </a:solidFill>
                <a:ea typeface="HY강B" pitchFamily="18" charset="-127"/>
              </a:rPr>
              <a:t>훨씬 더</a:t>
            </a:r>
            <a:r>
              <a:rPr lang="en-US" altLang="ko-KR" sz="2100" dirty="0" smtClean="0">
                <a:solidFill>
                  <a:schemeClr val="tx1"/>
                </a:solidFill>
                <a:ea typeface="HY강B" pitchFamily="18" charset="-127"/>
              </a:rPr>
              <a:t>~</a:t>
            </a:r>
            <a:r>
              <a:rPr lang="ko-KR" altLang="en-US" sz="2100" dirty="0" smtClean="0">
                <a:solidFill>
                  <a:schemeClr val="tx1"/>
                </a:solidFill>
                <a:ea typeface="HY강B" pitchFamily="18" charset="-127"/>
              </a:rPr>
              <a:t>한</a:t>
            </a:r>
            <a:r>
              <a:rPr lang="en-US" altLang="ko-KR" sz="2100" dirty="0" smtClean="0">
                <a:solidFill>
                  <a:schemeClr val="tx1"/>
                </a:solidFill>
                <a:ea typeface="HY강B" pitchFamily="18" charset="-127"/>
              </a:rPr>
              <a:t>’</a:t>
            </a:r>
            <a:r>
              <a:rPr lang="ko-KR" altLang="en-US" sz="2100" dirty="0" smtClean="0">
                <a:solidFill>
                  <a:schemeClr val="tx1"/>
                </a:solidFill>
                <a:ea typeface="HY강B" pitchFamily="18" charset="-127"/>
              </a:rPr>
              <a:t>이란 뜻이 된다</a:t>
            </a:r>
            <a:r>
              <a:rPr lang="en-US" altLang="ko-KR" sz="2100" dirty="0" smtClean="0">
                <a:solidFill>
                  <a:schemeClr val="tx1"/>
                </a:solidFill>
                <a:ea typeface="HY강B" pitchFamily="18" charset="-127"/>
              </a:rPr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ko-KR" sz="2100" dirty="0" smtClean="0">
                <a:solidFill>
                  <a:schemeClr val="tx1"/>
                </a:solidFill>
                <a:ea typeface="HY강B" pitchFamily="18" charset="-127"/>
              </a:rPr>
              <a:t>Today is </a:t>
            </a:r>
            <a:r>
              <a:rPr lang="en-US" altLang="ko-KR" sz="2100" b="1" dirty="0" smtClean="0">
                <a:solidFill>
                  <a:schemeClr val="tx1"/>
                </a:solidFill>
                <a:ea typeface="HY강B" pitchFamily="18" charset="-127"/>
              </a:rPr>
              <a:t>even</a:t>
            </a:r>
            <a:r>
              <a:rPr lang="en-US" altLang="ko-KR" sz="2100" dirty="0" smtClean="0">
                <a:solidFill>
                  <a:schemeClr val="tx1"/>
                </a:solidFill>
                <a:ea typeface="HY강B" pitchFamily="18" charset="-127"/>
              </a:rPr>
              <a:t>  colder than yesterday.</a:t>
            </a:r>
          </a:p>
        </p:txBody>
      </p:sp>
      <p:sp>
        <p:nvSpPr>
          <p:cNvPr id="3" name="직사각형 2"/>
          <p:cNvSpPr/>
          <p:nvPr/>
        </p:nvSpPr>
        <p:spPr>
          <a:xfrm>
            <a:off x="0" y="0"/>
            <a:ext cx="9144000" cy="90872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ko-KR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HY강B" pitchFamily="18" charset="-127"/>
                <a:ea typeface="HY강B" pitchFamily="18" charset="-127"/>
              </a:rPr>
              <a:t>1. </a:t>
            </a:r>
            <a:r>
              <a:rPr lang="ko-KR" altLang="en-US" sz="2800" b="1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HY강B" pitchFamily="18" charset="-127"/>
                <a:ea typeface="HY강B" pitchFamily="18" charset="-127"/>
              </a:rPr>
              <a:t>원급</a:t>
            </a:r>
            <a:r>
              <a:rPr lang="en-US" altLang="ko-KR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HY강B" pitchFamily="18" charset="-127"/>
                <a:ea typeface="HY강B" pitchFamily="18" charset="-127"/>
              </a:rPr>
              <a:t>/ </a:t>
            </a:r>
            <a:r>
              <a:rPr lang="ko-KR" altLang="en-US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HY강B" pitchFamily="18" charset="-127"/>
                <a:ea typeface="HY강B" pitchFamily="18" charset="-127"/>
              </a:rPr>
              <a:t>비교급</a:t>
            </a:r>
            <a:endParaRPr lang="ko-KR" altLang="en-US" sz="2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12" name="순서도: 대체 처리 11"/>
          <p:cNvSpPr/>
          <p:nvPr/>
        </p:nvSpPr>
        <p:spPr>
          <a:xfrm>
            <a:off x="755576" y="1052736"/>
            <a:ext cx="2520280" cy="584775"/>
          </a:xfrm>
          <a:prstGeom prst="flowChartAlternateProcess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sz="2400" dirty="0" smtClean="0">
                <a:solidFill>
                  <a:schemeClr val="bg1"/>
                </a:solidFill>
                <a:latin typeface="HY강B" pitchFamily="18" charset="-127"/>
                <a:ea typeface="HY강B" pitchFamily="18" charset="-127"/>
              </a:rPr>
              <a:t>비교급 비교</a:t>
            </a:r>
            <a:endParaRPr lang="ko-KR" altLang="en-US" sz="2400" dirty="0">
              <a:solidFill>
                <a:schemeClr val="bg1"/>
              </a:solidFill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13" name="눈물 방울 12"/>
          <p:cNvSpPr/>
          <p:nvPr/>
        </p:nvSpPr>
        <p:spPr>
          <a:xfrm rot="16200000">
            <a:off x="257941" y="1006963"/>
            <a:ext cx="720080" cy="667611"/>
          </a:xfrm>
          <a:prstGeom prst="teardrop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rgbClr val="FF0066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01957" y="1044025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200" dirty="0">
                <a:solidFill>
                  <a:srgbClr val="FFFF00"/>
                </a:solidFill>
              </a:rPr>
              <a:t>B</a:t>
            </a:r>
            <a:endParaRPr lang="ko-KR" altLang="en-US" sz="3200" dirty="0">
              <a:solidFill>
                <a:srgbClr val="FFFF00"/>
              </a:solidFill>
            </a:endParaRPr>
          </a:p>
        </p:txBody>
      </p:sp>
      <p:sp>
        <p:nvSpPr>
          <p:cNvPr id="10" name="순서도: 대체 처리 9"/>
          <p:cNvSpPr/>
          <p:nvPr/>
        </p:nvSpPr>
        <p:spPr>
          <a:xfrm>
            <a:off x="268279" y="1916832"/>
            <a:ext cx="8607441" cy="2160240"/>
          </a:xfrm>
          <a:prstGeom prst="flowChartAlternateProcess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50000"/>
              </a:lnSpc>
              <a:buClr>
                <a:schemeClr val="tx2"/>
              </a:buClr>
            </a:pPr>
            <a:r>
              <a:rPr lang="en-US" altLang="ko-KR" sz="2400" b="1" dirty="0" smtClean="0">
                <a:solidFill>
                  <a:schemeClr val="tx2">
                    <a:lumMod val="50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2. </a:t>
            </a:r>
            <a:r>
              <a:rPr lang="ko-KR" altLang="en-US" sz="2400" b="1" dirty="0" smtClean="0">
                <a:solidFill>
                  <a:schemeClr val="tx2">
                    <a:lumMod val="50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비교급 </a:t>
            </a:r>
            <a:r>
              <a:rPr lang="ko-KR" altLang="en-US" sz="2400" b="1" dirty="0" err="1" smtClean="0">
                <a:solidFill>
                  <a:schemeClr val="tx2">
                    <a:lumMod val="50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비교문</a:t>
            </a:r>
            <a:endParaRPr lang="en-US" altLang="ko-KR" sz="2400" b="1" dirty="0" smtClean="0">
              <a:solidFill>
                <a:schemeClr val="tx2">
                  <a:lumMod val="50000"/>
                </a:schemeClr>
              </a:solidFill>
              <a:latin typeface="HY강B" panose="02030600000101010101" pitchFamily="18" charset="-127"/>
              <a:ea typeface="HY강B" panose="02030600000101010101" pitchFamily="18" charset="-127"/>
            </a:endParaRPr>
          </a:p>
          <a:p>
            <a:pPr marL="982663" indent="-982663">
              <a:lnSpc>
                <a:spcPct val="150000"/>
              </a:lnSpc>
              <a:buClr>
                <a:schemeClr val="tx2"/>
              </a:buClr>
            </a:pPr>
            <a:r>
              <a:rPr lang="en-US" altLang="ko-KR" sz="2100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&lt;</a:t>
            </a:r>
            <a:r>
              <a:rPr lang="ko-KR" altLang="en-US" sz="2100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비교급</a:t>
            </a:r>
            <a:r>
              <a:rPr lang="en-US" altLang="ko-KR" sz="2100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+than&gt; </a:t>
            </a:r>
            <a:r>
              <a:rPr lang="ko-KR" altLang="en-US" sz="2100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으로 </a:t>
            </a:r>
            <a:r>
              <a:rPr lang="en-US" altLang="ko-KR" sz="2100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‘~</a:t>
            </a:r>
            <a:r>
              <a:rPr lang="ko-KR" altLang="en-US" sz="2100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보다 더</a:t>
            </a:r>
            <a:r>
              <a:rPr lang="en-US" altLang="ko-KR" sz="2100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…</a:t>
            </a:r>
            <a:r>
              <a:rPr lang="ko-KR" altLang="en-US" sz="2100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한</a:t>
            </a:r>
            <a:r>
              <a:rPr lang="en-US" altLang="ko-KR" sz="2100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’</a:t>
            </a:r>
            <a:r>
              <a:rPr lang="ko-KR" altLang="en-US" sz="2100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의 뜻이다</a:t>
            </a:r>
            <a:r>
              <a:rPr lang="en-US" altLang="ko-KR" sz="2100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.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2100" dirty="0" smtClean="0">
                <a:solidFill>
                  <a:schemeClr val="tx1"/>
                </a:solidFill>
                <a:ea typeface="HY강B" panose="02030600000101010101" pitchFamily="18" charset="-127"/>
              </a:rPr>
              <a:t>My  brother  is</a:t>
            </a:r>
            <a:r>
              <a:rPr lang="en-US" altLang="ko-KR" sz="2100" b="1" dirty="0" smtClean="0">
                <a:solidFill>
                  <a:schemeClr val="tx1"/>
                </a:solidFill>
                <a:ea typeface="HY강B" panose="02030600000101010101" pitchFamily="18" charset="-127"/>
              </a:rPr>
              <a:t>  taller  than</a:t>
            </a:r>
            <a:r>
              <a:rPr lang="en-US" altLang="ko-KR" sz="2100" dirty="0" smtClean="0">
                <a:solidFill>
                  <a:schemeClr val="tx1"/>
                </a:solidFill>
                <a:ea typeface="HY강B" panose="02030600000101010101" pitchFamily="18" charset="-127"/>
              </a:rPr>
              <a:t>  Sam.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2100" dirty="0" smtClean="0">
                <a:solidFill>
                  <a:schemeClr val="tx1"/>
                </a:solidFill>
                <a:ea typeface="HY강B" panose="02030600000101010101" pitchFamily="18" charset="-127"/>
              </a:rPr>
              <a:t>Janet  is  </a:t>
            </a:r>
            <a:r>
              <a:rPr lang="en-US" altLang="ko-KR" sz="2100" b="1" dirty="0" smtClean="0">
                <a:solidFill>
                  <a:schemeClr val="tx1"/>
                </a:solidFill>
                <a:ea typeface="HY강B" panose="02030600000101010101" pitchFamily="18" charset="-127"/>
              </a:rPr>
              <a:t>more  intelligent  than  </a:t>
            </a:r>
            <a:r>
              <a:rPr lang="en-US" altLang="ko-KR" sz="2100" dirty="0" smtClean="0">
                <a:solidFill>
                  <a:schemeClr val="tx1"/>
                </a:solidFill>
                <a:ea typeface="HY강B" panose="02030600000101010101" pitchFamily="18" charset="-127"/>
              </a:rPr>
              <a:t>you.</a:t>
            </a:r>
          </a:p>
        </p:txBody>
      </p:sp>
      <p:sp>
        <p:nvSpPr>
          <p:cNvPr id="11" name="오각형 10"/>
          <p:cNvSpPr/>
          <p:nvPr/>
        </p:nvSpPr>
        <p:spPr>
          <a:xfrm>
            <a:off x="689339" y="4447140"/>
            <a:ext cx="2052353" cy="432048"/>
          </a:xfrm>
          <a:prstGeom prst="homePlat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>
                <a:solidFill>
                  <a:srgbClr val="FF0066"/>
                </a:solidFill>
              </a:rPr>
              <a:t>Plus </a:t>
            </a:r>
            <a:r>
              <a:rPr lang="en-US" altLang="ko-KR" dirty="0" smtClean="0">
                <a:solidFill>
                  <a:schemeClr val="tx1"/>
                </a:solidFill>
              </a:rPr>
              <a:t>Grammar</a:t>
            </a:r>
            <a:endParaRPr lang="ko-KR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6819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0" y="0"/>
            <a:ext cx="9144000" cy="90872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ko-KR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HY강B" pitchFamily="18" charset="-127"/>
                <a:ea typeface="HY강B" pitchFamily="18" charset="-127"/>
              </a:rPr>
              <a:t>2. </a:t>
            </a:r>
            <a:r>
              <a:rPr lang="ko-KR" altLang="en-US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HY강B" pitchFamily="18" charset="-127"/>
                <a:ea typeface="HY강B" pitchFamily="18" charset="-127"/>
              </a:rPr>
              <a:t>최상급</a:t>
            </a:r>
            <a:r>
              <a:rPr lang="en-US" altLang="ko-KR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HY강B" pitchFamily="18" charset="-127"/>
                <a:ea typeface="HY강B" pitchFamily="18" charset="-127"/>
              </a:rPr>
              <a:t>/ </a:t>
            </a:r>
            <a:r>
              <a:rPr lang="ko-KR" altLang="en-US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HY강B" pitchFamily="18" charset="-127"/>
                <a:ea typeface="HY강B" pitchFamily="18" charset="-127"/>
              </a:rPr>
              <a:t>주의해야 할 비교 구문</a:t>
            </a:r>
            <a:endParaRPr lang="ko-KR" altLang="en-US" sz="2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16" name="순서도: 대체 처리 15"/>
          <p:cNvSpPr/>
          <p:nvPr/>
        </p:nvSpPr>
        <p:spPr>
          <a:xfrm>
            <a:off x="284175" y="1700809"/>
            <a:ext cx="8608305" cy="2664295"/>
          </a:xfrm>
          <a:prstGeom prst="flowChartAlternateProcess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altLang="ko-KR" sz="2200" dirty="0" smtClean="0">
              <a:solidFill>
                <a:schemeClr val="tx1"/>
              </a:solidFill>
              <a:latin typeface="HY강B" pitchFamily="18" charset="-127"/>
              <a:ea typeface="HY강B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2400" b="1" dirty="0" smtClean="0">
                <a:solidFill>
                  <a:schemeClr val="tx2">
                    <a:lumMod val="50000"/>
                  </a:schemeClr>
                </a:solidFill>
                <a:latin typeface="HY강B" pitchFamily="18" charset="-127"/>
                <a:ea typeface="HY강B" pitchFamily="18" charset="-127"/>
              </a:rPr>
              <a:t>1. </a:t>
            </a:r>
            <a:r>
              <a:rPr lang="ko-KR" altLang="en-US" sz="2400" b="1" dirty="0" smtClean="0">
                <a:solidFill>
                  <a:schemeClr val="tx2">
                    <a:lumMod val="50000"/>
                  </a:schemeClr>
                </a:solidFill>
                <a:latin typeface="HY강B" pitchFamily="18" charset="-127"/>
                <a:ea typeface="HY강B" pitchFamily="18" charset="-127"/>
              </a:rPr>
              <a:t>최상급 </a:t>
            </a:r>
            <a:r>
              <a:rPr lang="ko-KR" altLang="en-US" sz="2400" b="1" dirty="0" err="1" smtClean="0">
                <a:solidFill>
                  <a:schemeClr val="tx2">
                    <a:lumMod val="50000"/>
                  </a:schemeClr>
                </a:solidFill>
                <a:latin typeface="HY강B" pitchFamily="18" charset="-127"/>
                <a:ea typeface="HY강B" pitchFamily="18" charset="-127"/>
              </a:rPr>
              <a:t>비교문</a:t>
            </a:r>
            <a:endParaRPr lang="en-US" altLang="ko-KR" sz="2400" b="1" dirty="0" smtClean="0">
              <a:solidFill>
                <a:schemeClr val="tx2">
                  <a:lumMod val="50000"/>
                </a:schemeClr>
              </a:solidFill>
              <a:latin typeface="HY강B" pitchFamily="18" charset="-127"/>
              <a:ea typeface="HY강B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21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&lt;the+</a:t>
            </a:r>
            <a:r>
              <a:rPr lang="ko-KR" altLang="en-US" sz="21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최상급 </a:t>
            </a:r>
            <a:r>
              <a:rPr lang="en-US" altLang="ko-KR" sz="21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(</a:t>
            </a:r>
            <a:r>
              <a:rPr lang="ko-KR" altLang="en-US" sz="21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명사</a:t>
            </a:r>
            <a:r>
              <a:rPr lang="en-US" altLang="ko-KR" sz="21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)+ in[of</a:t>
            </a:r>
            <a:r>
              <a:rPr lang="en-US" altLang="ko-KR" sz="2100" dirty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]</a:t>
            </a:r>
            <a:r>
              <a:rPr lang="en-US" altLang="ko-KR" sz="21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+ </a:t>
            </a:r>
            <a:r>
              <a:rPr lang="ko-KR" altLang="en-US" sz="21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대상</a:t>
            </a:r>
            <a:r>
              <a:rPr lang="en-US" altLang="ko-KR" sz="21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&gt;</a:t>
            </a:r>
            <a:r>
              <a:rPr lang="ko-KR" altLang="en-US" sz="21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의 형태이며 </a:t>
            </a:r>
            <a:r>
              <a:rPr lang="en-US" altLang="ko-KR" sz="21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‘~</a:t>
            </a:r>
            <a:r>
              <a:rPr lang="ko-KR" altLang="en-US" sz="21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에서 가장 </a:t>
            </a:r>
            <a:r>
              <a:rPr lang="en-US" altLang="ko-KR" sz="21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…</a:t>
            </a:r>
            <a:r>
              <a:rPr lang="ko-KR" altLang="en-US" sz="21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한</a:t>
            </a:r>
            <a:r>
              <a:rPr lang="en-US" altLang="ko-KR" sz="21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’</a:t>
            </a:r>
            <a:r>
              <a:rPr lang="ko-KR" altLang="en-US" sz="21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의 뜻이다</a:t>
            </a:r>
            <a:r>
              <a:rPr lang="en-US" altLang="ko-KR" sz="21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. 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2100" dirty="0" smtClean="0">
                <a:solidFill>
                  <a:schemeClr val="tx1"/>
                </a:solidFill>
                <a:ea typeface="HY강B" pitchFamily="18" charset="-127"/>
              </a:rPr>
              <a:t>Alan is </a:t>
            </a:r>
            <a:r>
              <a:rPr lang="en-US" altLang="ko-KR" sz="2100" b="1" dirty="0" smtClean="0">
                <a:solidFill>
                  <a:schemeClr val="tx1"/>
                </a:solidFill>
                <a:ea typeface="HY강B" panose="02030600000101010101" pitchFamily="18" charset="-127"/>
              </a:rPr>
              <a:t>the nicest of </a:t>
            </a:r>
            <a:r>
              <a:rPr lang="en-US" altLang="ko-KR" sz="2100" dirty="0" smtClean="0">
                <a:solidFill>
                  <a:schemeClr val="tx1"/>
                </a:solidFill>
                <a:ea typeface="HY강B" panose="02030600000101010101" pitchFamily="18" charset="-127"/>
              </a:rPr>
              <a:t>the three boys.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2100" dirty="0" smtClean="0">
                <a:solidFill>
                  <a:schemeClr val="tx1"/>
                </a:solidFill>
                <a:ea typeface="HY강B" panose="02030600000101010101" pitchFamily="18" charset="-127"/>
              </a:rPr>
              <a:t>The Pacific is </a:t>
            </a:r>
            <a:r>
              <a:rPr lang="en-US" altLang="ko-KR" sz="2100" b="1" dirty="0" smtClean="0">
                <a:solidFill>
                  <a:schemeClr val="tx1"/>
                </a:solidFill>
                <a:ea typeface="HY강B" panose="02030600000101010101" pitchFamily="18" charset="-127"/>
              </a:rPr>
              <a:t>the biggest </a:t>
            </a:r>
            <a:r>
              <a:rPr lang="en-US" altLang="ko-KR" sz="2100" dirty="0" smtClean="0">
                <a:solidFill>
                  <a:schemeClr val="tx1"/>
                </a:solidFill>
                <a:ea typeface="HY강B" panose="02030600000101010101" pitchFamily="18" charset="-127"/>
              </a:rPr>
              <a:t>ocean </a:t>
            </a:r>
            <a:r>
              <a:rPr lang="en-US" altLang="ko-KR" sz="2100" b="1" dirty="0" smtClean="0">
                <a:solidFill>
                  <a:schemeClr val="tx1"/>
                </a:solidFill>
                <a:ea typeface="HY강B" panose="02030600000101010101" pitchFamily="18" charset="-127"/>
              </a:rPr>
              <a:t>in</a:t>
            </a:r>
            <a:r>
              <a:rPr lang="en-US" altLang="ko-KR" sz="2100" dirty="0" smtClean="0">
                <a:solidFill>
                  <a:schemeClr val="tx1"/>
                </a:solidFill>
                <a:ea typeface="HY강B" panose="02030600000101010101" pitchFamily="18" charset="-127"/>
              </a:rPr>
              <a:t>  the world.</a:t>
            </a:r>
          </a:p>
          <a:p>
            <a:endParaRPr lang="en-US" altLang="ko-KR" sz="2200" dirty="0" smtClean="0">
              <a:solidFill>
                <a:schemeClr val="tx1"/>
              </a:solidFill>
              <a:latin typeface="08서울남산체 B" pitchFamily="18" charset="-127"/>
              <a:ea typeface="08서울남산체 B" pitchFamily="18" charset="-127"/>
            </a:endParaRPr>
          </a:p>
        </p:txBody>
      </p:sp>
      <p:sp>
        <p:nvSpPr>
          <p:cNvPr id="7" name="순서도: 대체 처리 6"/>
          <p:cNvSpPr/>
          <p:nvPr/>
        </p:nvSpPr>
        <p:spPr>
          <a:xfrm>
            <a:off x="755576" y="1052736"/>
            <a:ext cx="2448272" cy="584775"/>
          </a:xfrm>
          <a:prstGeom prst="flowChartAlternateProcess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sz="2400" dirty="0" smtClean="0">
                <a:solidFill>
                  <a:schemeClr val="bg1"/>
                </a:solidFill>
                <a:latin typeface="HY강B" pitchFamily="18" charset="-127"/>
                <a:ea typeface="HY강B" pitchFamily="18" charset="-127"/>
              </a:rPr>
              <a:t>최상급 비교</a:t>
            </a:r>
            <a:endParaRPr lang="ko-KR" altLang="en-US" sz="2400" dirty="0">
              <a:solidFill>
                <a:schemeClr val="bg1"/>
              </a:solidFill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8" name="눈물 방울 7"/>
          <p:cNvSpPr/>
          <p:nvPr/>
        </p:nvSpPr>
        <p:spPr>
          <a:xfrm rot="16200000">
            <a:off x="257941" y="1006963"/>
            <a:ext cx="720080" cy="667611"/>
          </a:xfrm>
          <a:prstGeom prst="teardrop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rgbClr val="FF0066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01957" y="1044025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200" dirty="0" smtClean="0">
                <a:solidFill>
                  <a:srgbClr val="FFFF00"/>
                </a:solidFill>
              </a:rPr>
              <a:t>A</a:t>
            </a:r>
            <a:endParaRPr lang="ko-KR" altLang="en-US" sz="3200" dirty="0">
              <a:solidFill>
                <a:srgbClr val="FFFF00"/>
              </a:solidFill>
            </a:endParaRPr>
          </a:p>
        </p:txBody>
      </p:sp>
      <p:sp>
        <p:nvSpPr>
          <p:cNvPr id="10" name="오각형 9"/>
          <p:cNvSpPr/>
          <p:nvPr/>
        </p:nvSpPr>
        <p:spPr>
          <a:xfrm>
            <a:off x="780906" y="4613201"/>
            <a:ext cx="2052353" cy="432048"/>
          </a:xfrm>
          <a:prstGeom prst="homePlat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>
                <a:solidFill>
                  <a:srgbClr val="FF0066"/>
                </a:solidFill>
              </a:rPr>
              <a:t>Plus </a:t>
            </a:r>
            <a:r>
              <a:rPr lang="en-US" altLang="ko-KR" dirty="0" smtClean="0">
                <a:solidFill>
                  <a:schemeClr val="tx1"/>
                </a:solidFill>
              </a:rPr>
              <a:t>Grammar</a:t>
            </a:r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3" name="순서도: 대체 처리 12"/>
          <p:cNvSpPr/>
          <p:nvPr/>
        </p:nvSpPr>
        <p:spPr>
          <a:xfrm>
            <a:off x="1259822" y="5045249"/>
            <a:ext cx="7344626" cy="1624111"/>
          </a:xfrm>
          <a:prstGeom prst="flowChartAlternateProcess">
            <a:avLst/>
          </a:prstGeom>
          <a:solidFill>
            <a:srgbClr val="FF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ko-KR" sz="2100" b="1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in + </a:t>
            </a:r>
            <a:r>
              <a:rPr lang="ko-KR" altLang="en-US" sz="2100" b="1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단수</a:t>
            </a:r>
            <a:r>
              <a:rPr lang="en-US" altLang="ko-KR" sz="2100" b="1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 </a:t>
            </a:r>
            <a:r>
              <a:rPr lang="ko-KR" altLang="en-US" sz="2100" b="1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명사</a:t>
            </a:r>
            <a:r>
              <a:rPr lang="en-US" altLang="ko-KR" sz="2100" b="1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(</a:t>
            </a:r>
            <a:r>
              <a:rPr lang="ko-KR" altLang="en-US" sz="2100" b="1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장소</a:t>
            </a:r>
            <a:r>
              <a:rPr lang="en-US" altLang="ko-KR" sz="2100" b="1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, </a:t>
            </a:r>
            <a:r>
              <a:rPr lang="ko-KR" altLang="en-US" sz="2100" b="1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범위</a:t>
            </a:r>
            <a:r>
              <a:rPr lang="en-US" altLang="ko-KR" sz="2100" b="1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ko-KR" sz="21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in the world(</a:t>
            </a:r>
            <a:r>
              <a:rPr lang="ko-KR" altLang="en-US" sz="21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셀 수 없는 대상</a:t>
            </a:r>
            <a:r>
              <a:rPr lang="en-US" altLang="ko-KR" sz="21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)</a:t>
            </a:r>
            <a:endParaRPr lang="en-US" altLang="ko-KR" sz="2100" spc="-150" dirty="0">
              <a:solidFill>
                <a:schemeClr val="tx1"/>
              </a:solidFill>
              <a:latin typeface="HY강B" pitchFamily="18" charset="-127"/>
              <a:ea typeface="HY강B" pitchFamily="18" charset="-127"/>
            </a:endParaRPr>
          </a:p>
          <a:p>
            <a:r>
              <a:rPr lang="en-US" altLang="ko-KR" sz="2100" b="1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of + </a:t>
            </a:r>
            <a:r>
              <a:rPr lang="ko-KR" altLang="en-US" sz="2100" b="1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복수 명사</a:t>
            </a:r>
            <a:r>
              <a:rPr lang="en-US" altLang="ko-KR" sz="2100" b="1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(</a:t>
            </a:r>
            <a:r>
              <a:rPr lang="ko-KR" altLang="en-US" sz="2100" b="1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비교 대상</a:t>
            </a:r>
            <a:r>
              <a:rPr lang="en-US" altLang="ko-KR" sz="2100" b="1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ko-KR" sz="21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of the students(</a:t>
            </a:r>
            <a:r>
              <a:rPr lang="ko-KR" altLang="en-US" sz="21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복수로 된 전체 구성원</a:t>
            </a:r>
            <a:r>
              <a:rPr lang="en-US" altLang="ko-KR" sz="21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), of the year(</a:t>
            </a:r>
            <a:r>
              <a:rPr lang="ko-KR" altLang="en-US" sz="21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단수로 된 전체</a:t>
            </a:r>
            <a:r>
              <a:rPr lang="en-US" altLang="ko-KR" sz="2100" dirty="0" smtClean="0">
                <a:solidFill>
                  <a:schemeClr val="tx1"/>
                </a:solidFill>
                <a:latin typeface="HY강B" pitchFamily="18" charset="-127"/>
                <a:ea typeface="HY강B" pitchFamily="18" charset="-127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536748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0" y="0"/>
            <a:ext cx="9144000" cy="90872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ko-KR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HY강B" pitchFamily="18" charset="-127"/>
                <a:ea typeface="HY강B" pitchFamily="18" charset="-127"/>
              </a:rPr>
              <a:t> 2. </a:t>
            </a:r>
            <a:r>
              <a:rPr lang="ko-KR" altLang="en-US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HY강B" pitchFamily="18" charset="-127"/>
                <a:ea typeface="HY강B" pitchFamily="18" charset="-127"/>
              </a:rPr>
              <a:t>최상급</a:t>
            </a:r>
            <a:r>
              <a:rPr lang="en-US" altLang="ko-KR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HY강B" pitchFamily="18" charset="-127"/>
                <a:ea typeface="HY강B" pitchFamily="18" charset="-127"/>
              </a:rPr>
              <a:t>/ </a:t>
            </a:r>
            <a:r>
              <a:rPr lang="ko-KR" altLang="en-US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HY강B" pitchFamily="18" charset="-127"/>
                <a:ea typeface="HY강B" pitchFamily="18" charset="-127"/>
              </a:rPr>
              <a:t>주의해야 할 비교 구문</a:t>
            </a:r>
            <a:endParaRPr lang="ko-KR" altLang="en-US" sz="2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16" name="순서도: 대체 처리 15"/>
          <p:cNvSpPr/>
          <p:nvPr/>
        </p:nvSpPr>
        <p:spPr>
          <a:xfrm>
            <a:off x="284175" y="1700809"/>
            <a:ext cx="8608305" cy="4968551"/>
          </a:xfrm>
          <a:prstGeom prst="flowChartAlternateProcess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altLang="ko-KR" sz="2200" dirty="0" smtClean="0">
              <a:solidFill>
                <a:schemeClr val="tx1"/>
              </a:solidFill>
              <a:latin typeface="HY강B" pitchFamily="18" charset="-127"/>
              <a:ea typeface="HY강B" pitchFamily="18" charset="-127"/>
            </a:endParaRPr>
          </a:p>
          <a:p>
            <a:pPr>
              <a:lnSpc>
                <a:spcPct val="150000"/>
              </a:lnSpc>
            </a:pPr>
            <a:endParaRPr lang="en-US" altLang="ko-KR" sz="2400" b="1" dirty="0">
              <a:solidFill>
                <a:schemeClr val="tx2">
                  <a:lumMod val="50000"/>
                </a:schemeClr>
              </a:solidFill>
              <a:latin typeface="HY강B" pitchFamily="18" charset="-127"/>
              <a:ea typeface="HY강B" pitchFamily="18" charset="-127"/>
            </a:endParaRPr>
          </a:p>
          <a:p>
            <a:pPr>
              <a:lnSpc>
                <a:spcPct val="150000"/>
              </a:lnSpc>
            </a:pPr>
            <a:endParaRPr lang="en-US" altLang="ko-KR" sz="2400" dirty="0" smtClean="0">
              <a:solidFill>
                <a:schemeClr val="tx2">
                  <a:lumMod val="50000"/>
                </a:schemeClr>
              </a:solidFill>
              <a:latin typeface="HY강B" pitchFamily="18" charset="-127"/>
              <a:ea typeface="HY강B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2400" b="1" dirty="0">
                <a:solidFill>
                  <a:schemeClr val="tx2">
                    <a:lumMod val="50000"/>
                  </a:schemeClr>
                </a:solidFill>
                <a:latin typeface="HY강B" pitchFamily="18" charset="-127"/>
                <a:ea typeface="HY강B" pitchFamily="18" charset="-127"/>
              </a:rPr>
              <a:t>2. </a:t>
            </a:r>
            <a:r>
              <a:rPr lang="ko-KR" altLang="en-US" sz="2400" b="1" dirty="0" err="1">
                <a:solidFill>
                  <a:schemeClr val="tx2">
                    <a:lumMod val="50000"/>
                  </a:schemeClr>
                </a:solidFill>
                <a:latin typeface="HY강B" pitchFamily="18" charset="-127"/>
                <a:ea typeface="HY강B" pitchFamily="18" charset="-127"/>
              </a:rPr>
              <a:t>원급</a:t>
            </a:r>
            <a:r>
              <a:rPr lang="en-US" altLang="ko-KR" sz="2400" b="1" dirty="0">
                <a:solidFill>
                  <a:schemeClr val="tx2">
                    <a:lumMod val="50000"/>
                  </a:schemeClr>
                </a:solidFill>
                <a:latin typeface="HY강B" pitchFamily="18" charset="-127"/>
                <a:ea typeface="HY강B" pitchFamily="18" charset="-127"/>
              </a:rPr>
              <a:t>/ </a:t>
            </a:r>
            <a:r>
              <a:rPr lang="ko-KR" altLang="en-US" sz="2400" b="1" dirty="0">
                <a:solidFill>
                  <a:schemeClr val="tx2">
                    <a:lumMod val="50000"/>
                  </a:schemeClr>
                </a:solidFill>
                <a:latin typeface="HY강B" pitchFamily="18" charset="-127"/>
                <a:ea typeface="HY강B" pitchFamily="18" charset="-127"/>
              </a:rPr>
              <a:t>비교급을 이용한 최상급 표현</a:t>
            </a:r>
            <a:endParaRPr lang="en-US" altLang="ko-KR" sz="2400" b="1" dirty="0">
              <a:solidFill>
                <a:schemeClr val="tx2">
                  <a:lumMod val="50000"/>
                </a:schemeClr>
              </a:solidFill>
              <a:latin typeface="HY강B" pitchFamily="18" charset="-127"/>
              <a:ea typeface="HY강B" pitchFamily="18" charset="-127"/>
            </a:endParaRPr>
          </a:p>
          <a:p>
            <a:pPr>
              <a:lnSpc>
                <a:spcPct val="150000"/>
              </a:lnSpc>
            </a:pPr>
            <a:endParaRPr lang="en-US" altLang="ko-KR" sz="2400" dirty="0" smtClean="0">
              <a:solidFill>
                <a:schemeClr val="tx2">
                  <a:lumMod val="50000"/>
                </a:schemeClr>
              </a:solidFill>
              <a:latin typeface="HY강B" pitchFamily="18" charset="-127"/>
              <a:ea typeface="HY강B" pitchFamily="18" charset="-127"/>
            </a:endParaRPr>
          </a:p>
          <a:p>
            <a:pPr>
              <a:lnSpc>
                <a:spcPct val="150000"/>
              </a:lnSpc>
            </a:pPr>
            <a:endParaRPr lang="en-US" altLang="ko-KR" sz="2400" dirty="0">
              <a:solidFill>
                <a:schemeClr val="tx2">
                  <a:lumMod val="50000"/>
                </a:schemeClr>
              </a:solidFill>
              <a:latin typeface="HY강B" pitchFamily="18" charset="-127"/>
              <a:ea typeface="HY강B" pitchFamily="18" charset="-127"/>
            </a:endParaRPr>
          </a:p>
          <a:p>
            <a:pPr>
              <a:lnSpc>
                <a:spcPct val="150000"/>
              </a:lnSpc>
            </a:pPr>
            <a:endParaRPr lang="en-US" altLang="ko-KR" sz="2400" dirty="0" smtClean="0">
              <a:solidFill>
                <a:schemeClr val="tx2">
                  <a:lumMod val="50000"/>
                </a:schemeClr>
              </a:solidFill>
              <a:latin typeface="HY강B" pitchFamily="18" charset="-127"/>
              <a:ea typeface="HY강B" pitchFamily="18" charset="-127"/>
            </a:endParaRPr>
          </a:p>
          <a:p>
            <a:pPr>
              <a:lnSpc>
                <a:spcPct val="150000"/>
              </a:lnSpc>
            </a:pPr>
            <a:endParaRPr lang="en-US" altLang="ko-KR" sz="2400" dirty="0">
              <a:solidFill>
                <a:schemeClr val="tx2">
                  <a:lumMod val="50000"/>
                </a:schemeClr>
              </a:solidFill>
              <a:latin typeface="HY강B" pitchFamily="18" charset="-127"/>
              <a:ea typeface="HY강B" pitchFamily="18" charset="-127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2400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Light is </a:t>
            </a:r>
            <a:r>
              <a:rPr lang="en-US" altLang="ko-KR" sz="2400" b="1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the fastest thing </a:t>
            </a:r>
            <a:r>
              <a:rPr lang="en-US" altLang="ko-KR" sz="2400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in the world.</a:t>
            </a:r>
          </a:p>
          <a:p>
            <a:pPr>
              <a:lnSpc>
                <a:spcPct val="150000"/>
              </a:lnSpc>
            </a:pPr>
            <a:r>
              <a:rPr lang="en-US" altLang="ko-KR" sz="2400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= </a:t>
            </a:r>
            <a:r>
              <a:rPr lang="en-US" altLang="ko-KR" sz="2400" b="1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Nothing</a:t>
            </a:r>
            <a:r>
              <a:rPr lang="en-US" altLang="ko-KR" sz="2400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 is </a:t>
            </a:r>
            <a:r>
              <a:rPr lang="en-US" altLang="ko-KR" sz="2400" b="1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so fast as </a:t>
            </a:r>
            <a:r>
              <a:rPr lang="en-US" altLang="ko-KR" sz="2400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light in the world.</a:t>
            </a:r>
          </a:p>
          <a:p>
            <a:pPr>
              <a:lnSpc>
                <a:spcPct val="150000"/>
              </a:lnSpc>
            </a:pPr>
            <a:r>
              <a:rPr lang="en-US" altLang="ko-KR" sz="2400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= </a:t>
            </a:r>
            <a:r>
              <a:rPr lang="en-US" altLang="ko-KR" sz="2400" b="1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Nothing</a:t>
            </a:r>
            <a:r>
              <a:rPr lang="en-US" altLang="ko-KR" sz="2400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 is </a:t>
            </a:r>
            <a:r>
              <a:rPr lang="en-US" altLang="ko-KR" sz="2400" b="1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faster than </a:t>
            </a:r>
            <a:r>
              <a:rPr lang="en-US" altLang="ko-KR" sz="2400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light in the world.</a:t>
            </a:r>
          </a:p>
          <a:p>
            <a:pPr>
              <a:lnSpc>
                <a:spcPct val="150000"/>
              </a:lnSpc>
            </a:pPr>
            <a:r>
              <a:rPr lang="en-US" altLang="ko-KR" sz="2400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= Light is </a:t>
            </a:r>
            <a:r>
              <a:rPr lang="en-US" altLang="ko-KR" sz="2400" b="1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faster</a:t>
            </a:r>
            <a:r>
              <a:rPr lang="en-US" altLang="ko-KR" sz="2400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 </a:t>
            </a:r>
            <a:r>
              <a:rPr lang="en-US" altLang="ko-KR" sz="2400" b="1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than any other thing </a:t>
            </a:r>
            <a:r>
              <a:rPr lang="en-US" altLang="ko-KR" sz="2400" dirty="0" smtClean="0">
                <a:solidFill>
                  <a:schemeClr val="tx1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in the world.</a:t>
            </a:r>
          </a:p>
          <a:p>
            <a:pPr>
              <a:lnSpc>
                <a:spcPct val="150000"/>
              </a:lnSpc>
            </a:pPr>
            <a:endParaRPr lang="en-US" altLang="ko-KR" sz="2400" b="1" dirty="0" smtClean="0">
              <a:solidFill>
                <a:schemeClr val="tx2">
                  <a:lumMod val="50000"/>
                </a:schemeClr>
              </a:solidFill>
              <a:latin typeface="HY강B" pitchFamily="18" charset="-127"/>
              <a:ea typeface="HY강B" pitchFamily="18" charset="-127"/>
            </a:endParaRPr>
          </a:p>
          <a:p>
            <a:pPr>
              <a:lnSpc>
                <a:spcPct val="150000"/>
              </a:lnSpc>
            </a:pPr>
            <a:endParaRPr lang="en-US" altLang="ko-KR" sz="2100" dirty="0" smtClean="0">
              <a:solidFill>
                <a:schemeClr val="tx1"/>
              </a:solidFill>
              <a:latin typeface="HY강B" pitchFamily="18" charset="-127"/>
              <a:ea typeface="HY강B" pitchFamily="18" charset="-127"/>
            </a:endParaRPr>
          </a:p>
          <a:p>
            <a:endParaRPr lang="en-US" altLang="ko-KR" sz="2200" dirty="0" smtClean="0">
              <a:solidFill>
                <a:schemeClr val="tx1"/>
              </a:solidFill>
              <a:latin typeface="08서울남산체 B" pitchFamily="18" charset="-127"/>
              <a:ea typeface="08서울남산체 B" pitchFamily="18" charset="-127"/>
            </a:endParaRPr>
          </a:p>
        </p:txBody>
      </p:sp>
      <p:sp>
        <p:nvSpPr>
          <p:cNvPr id="7" name="순서도: 대체 처리 6"/>
          <p:cNvSpPr/>
          <p:nvPr/>
        </p:nvSpPr>
        <p:spPr>
          <a:xfrm>
            <a:off x="933997" y="1036592"/>
            <a:ext cx="2448272" cy="584775"/>
          </a:xfrm>
          <a:prstGeom prst="flowChartAlternateProcess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sz="2400" dirty="0" smtClean="0">
                <a:solidFill>
                  <a:schemeClr val="bg1"/>
                </a:solidFill>
                <a:latin typeface="HY강B" pitchFamily="18" charset="-127"/>
                <a:ea typeface="HY강B" pitchFamily="18" charset="-127"/>
              </a:rPr>
              <a:t>최상급 비교</a:t>
            </a:r>
            <a:endParaRPr lang="ko-KR" altLang="en-US" sz="2400" dirty="0">
              <a:solidFill>
                <a:schemeClr val="bg1"/>
              </a:solidFill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8" name="눈물 방울 7"/>
          <p:cNvSpPr/>
          <p:nvPr/>
        </p:nvSpPr>
        <p:spPr>
          <a:xfrm rot="16200000">
            <a:off x="409559" y="995175"/>
            <a:ext cx="720080" cy="667611"/>
          </a:xfrm>
          <a:prstGeom prst="teardrop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rgbClr val="FF0066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53574" y="1036592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200" dirty="0" smtClean="0">
                <a:solidFill>
                  <a:srgbClr val="FFFF00"/>
                </a:solidFill>
              </a:rPr>
              <a:t>A</a:t>
            </a:r>
            <a:endParaRPr lang="ko-KR" altLang="en-US" sz="3200" dirty="0">
              <a:solidFill>
                <a:srgbClr val="FFFF00"/>
              </a:solidFill>
            </a:endParaRPr>
          </a:p>
        </p:txBody>
      </p:sp>
      <p:graphicFrame>
        <p:nvGraphicFramePr>
          <p:cNvPr id="3" name="표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3942794"/>
              </p:ext>
            </p:extLst>
          </p:nvPr>
        </p:nvGraphicFramePr>
        <p:xfrm>
          <a:off x="617981" y="2420888"/>
          <a:ext cx="8141260" cy="183222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24756"/>
                <a:gridCol w="4113439"/>
                <a:gridCol w="2603065"/>
              </a:tblGrid>
              <a:tr h="552061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err="1" smtClean="0"/>
                        <a:t>원급</a:t>
                      </a:r>
                      <a:r>
                        <a:rPr lang="ko-KR" altLang="en-US" dirty="0" smtClean="0"/>
                        <a:t> 이용</a:t>
                      </a:r>
                      <a:endParaRPr lang="ko-KR" altLang="en-US" b="0" dirty="0"/>
                    </a:p>
                  </a:txBody>
                  <a:tcPr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2000" dirty="0" smtClean="0"/>
                        <a:t>부정</a:t>
                      </a:r>
                      <a:r>
                        <a:rPr lang="ko-KR" altLang="en-US" sz="2000" baseline="0" dirty="0" smtClean="0"/>
                        <a:t> 주어 </a:t>
                      </a:r>
                      <a:r>
                        <a:rPr lang="en-US" altLang="ko-KR" sz="2000" baseline="0" dirty="0" smtClean="0"/>
                        <a:t>+ so[as] + </a:t>
                      </a:r>
                      <a:r>
                        <a:rPr lang="ko-KR" altLang="en-US" sz="2000" baseline="0" dirty="0" err="1" smtClean="0"/>
                        <a:t>원급</a:t>
                      </a:r>
                      <a:r>
                        <a:rPr lang="ko-KR" altLang="en-US" sz="2000" baseline="0" dirty="0" smtClean="0"/>
                        <a:t> </a:t>
                      </a:r>
                      <a:r>
                        <a:rPr lang="en-US" altLang="ko-KR" sz="2000" baseline="0" dirty="0" smtClean="0"/>
                        <a:t>+ as + A</a:t>
                      </a:r>
                      <a:endParaRPr lang="ko-KR" altLang="en-US" sz="20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어떤 것도  </a:t>
                      </a:r>
                      <a:r>
                        <a:rPr lang="en-US" altLang="ko-KR" dirty="0" smtClean="0"/>
                        <a:t>A</a:t>
                      </a:r>
                      <a:r>
                        <a:rPr lang="ko-KR" altLang="en-US" dirty="0" smtClean="0"/>
                        <a:t>만큼</a:t>
                      </a:r>
                      <a:endParaRPr lang="en-US" altLang="ko-KR" dirty="0" smtClean="0"/>
                    </a:p>
                    <a:p>
                      <a:pPr algn="ctr" latinLnBrk="1"/>
                      <a:r>
                        <a:rPr lang="en-US" altLang="ko-KR" dirty="0" smtClean="0"/>
                        <a:t>~</a:t>
                      </a:r>
                      <a:r>
                        <a:rPr lang="ko-KR" altLang="en-US" dirty="0" smtClean="0"/>
                        <a:t>하지 못한</a:t>
                      </a:r>
                      <a:endParaRPr lang="ko-KR" altLang="en-US" b="0" dirty="0"/>
                    </a:p>
                  </a:txBody>
                  <a:tcPr anchor="ctr"/>
                </a:tc>
              </a:tr>
              <a:tr h="552061"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비교급 이용</a:t>
                      </a:r>
                      <a:endParaRPr lang="ko-KR" altLang="en-US" b="0" dirty="0"/>
                    </a:p>
                  </a:txBody>
                  <a:tcPr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부정 주어 </a:t>
                      </a:r>
                      <a:r>
                        <a:rPr lang="en-US" altLang="ko-KR" dirty="0" smtClean="0"/>
                        <a:t>+ </a:t>
                      </a:r>
                      <a:r>
                        <a:rPr lang="ko-KR" altLang="en-US" dirty="0" smtClean="0"/>
                        <a:t>비교급 </a:t>
                      </a:r>
                      <a:r>
                        <a:rPr lang="en-US" altLang="ko-KR" dirty="0" smtClean="0"/>
                        <a:t>+ than + A</a:t>
                      </a:r>
                      <a:endParaRPr lang="ko-KR" altLang="en-US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어떤 것도 </a:t>
                      </a:r>
                      <a:r>
                        <a:rPr lang="en-US" altLang="ko-KR" dirty="0" smtClean="0"/>
                        <a:t>A</a:t>
                      </a:r>
                      <a:r>
                        <a:rPr lang="ko-KR" altLang="en-US" dirty="0" smtClean="0"/>
                        <a:t>보다</a:t>
                      </a:r>
                      <a:r>
                        <a:rPr lang="en-US" altLang="ko-KR" baseline="0" dirty="0" smtClean="0"/>
                        <a:t> </a:t>
                      </a:r>
                    </a:p>
                    <a:p>
                      <a:pPr algn="ctr" latinLnBrk="1"/>
                      <a:r>
                        <a:rPr lang="ko-KR" altLang="en-US" dirty="0" smtClean="0"/>
                        <a:t>더</a:t>
                      </a:r>
                      <a:r>
                        <a:rPr lang="en-US" altLang="ko-KR" dirty="0" smtClean="0"/>
                        <a:t>~</a:t>
                      </a:r>
                      <a:r>
                        <a:rPr lang="ko-KR" altLang="en-US" dirty="0" smtClean="0"/>
                        <a:t>하지 못한</a:t>
                      </a:r>
                      <a:endParaRPr lang="ko-KR" altLang="en-US" b="0" dirty="0"/>
                    </a:p>
                  </a:txBody>
                  <a:tcPr anchor="ctr"/>
                </a:tc>
              </a:tr>
              <a:tr h="552061"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A + </a:t>
                      </a:r>
                      <a:r>
                        <a:rPr lang="ko-KR" altLang="en-US" dirty="0" smtClean="0"/>
                        <a:t>비교급 </a:t>
                      </a:r>
                      <a:r>
                        <a:rPr lang="en-US" altLang="ko-KR" dirty="0" smtClean="0"/>
                        <a:t>+ than</a:t>
                      </a:r>
                      <a:r>
                        <a:rPr lang="en-US" altLang="ko-KR" baseline="0" dirty="0" smtClean="0"/>
                        <a:t> any other + </a:t>
                      </a:r>
                      <a:r>
                        <a:rPr lang="ko-KR" altLang="en-US" baseline="0" dirty="0" smtClean="0"/>
                        <a:t>단수명사</a:t>
                      </a:r>
                      <a:endParaRPr lang="ko-KR" altLang="en-US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A</a:t>
                      </a:r>
                      <a:r>
                        <a:rPr lang="ko-KR" altLang="en-US" dirty="0" smtClean="0"/>
                        <a:t>가 다른</a:t>
                      </a:r>
                      <a:r>
                        <a:rPr lang="en-US" altLang="ko-KR" dirty="0" smtClean="0"/>
                        <a:t>~</a:t>
                      </a:r>
                      <a:r>
                        <a:rPr lang="ko-KR" altLang="en-US" dirty="0" smtClean="0"/>
                        <a:t>보다</a:t>
                      </a:r>
                      <a:r>
                        <a:rPr lang="en-US" altLang="ko-KR" baseline="0" dirty="0" smtClean="0"/>
                        <a:t> </a:t>
                      </a:r>
                      <a:r>
                        <a:rPr lang="ko-KR" altLang="en-US" dirty="0" smtClean="0"/>
                        <a:t>더</a:t>
                      </a:r>
                      <a:r>
                        <a:rPr lang="en-US" altLang="ko-KR" dirty="0" smtClean="0"/>
                        <a:t>…</a:t>
                      </a:r>
                      <a:r>
                        <a:rPr lang="ko-KR" altLang="en-US" dirty="0" smtClean="0"/>
                        <a:t>한</a:t>
                      </a:r>
                      <a:endParaRPr lang="ko-KR" altLang="en-US" b="0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60827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눈금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0066"/>
        </a:solidFill>
        <a:ln>
          <a:noFill/>
        </a:ln>
      </a:spPr>
      <a:bodyPr rtlCol="0" anchor="ctr"/>
      <a:lstStyle>
        <a:defPPr algn="ctr">
          <a:defRPr>
            <a:solidFill>
              <a:srgbClr val="FF0066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rtlCol="0">
        <a:spAutoFit/>
      </a:bodyPr>
      <a:lstStyle>
        <a:defPPr>
          <a:spcBef>
            <a:spcPts val="30"/>
          </a:spcBef>
          <a:defRPr sz="1600" b="1" dirty="0">
            <a:solidFill>
              <a:schemeClr val="accent5">
                <a:lumMod val="75000"/>
              </a:schemeClr>
            </a:solidFill>
            <a:latin typeface="HY강B" panose="02030600000101010101" pitchFamily="18" charset="-127"/>
            <a:ea typeface="HY강B" panose="02030600000101010101" pitchFamily="18" charset="-127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5721</TotalTime>
  <Words>1590</Words>
  <Application>Microsoft Office PowerPoint</Application>
  <PresentationFormat>화면 슬라이드 쇼(4:3)</PresentationFormat>
  <Paragraphs>270</Paragraphs>
  <Slides>19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8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19</vt:i4>
      </vt:variant>
    </vt:vector>
  </HeadingPairs>
  <TitlesOfParts>
    <vt:vector size="28" baseType="lpstr">
      <vt:lpstr>맑은 고딕</vt:lpstr>
      <vt:lpstr>HY중고딕</vt:lpstr>
      <vt:lpstr>Franklin Gothic Medium</vt:lpstr>
      <vt:lpstr>Arial</vt:lpstr>
      <vt:lpstr>08서울남산체 B</vt:lpstr>
      <vt:lpstr>HY견고딕</vt:lpstr>
      <vt:lpstr>HY강B</vt:lpstr>
      <vt:lpstr>MS PGothic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강지희</dc:creator>
  <cp:lastModifiedBy>Registered User</cp:lastModifiedBy>
  <cp:revision>771</cp:revision>
  <cp:lastPrinted>2012-06-29T08:35:08Z</cp:lastPrinted>
  <dcterms:created xsi:type="dcterms:W3CDTF">2011-12-23T05:36:36Z</dcterms:created>
  <dcterms:modified xsi:type="dcterms:W3CDTF">2018-05-08T02:17:24Z</dcterms:modified>
</cp:coreProperties>
</file>